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>
  <p:sldMasterIdLst>
    <p:sldMasterId id="2147483648" r:id="rId1"/>
  </p:sldMasterIdLst>
  <p:notesMasterIdLst>
    <p:notesMasterId r:id="rId5"/>
  </p:notesMasterIdLst>
  <p:handoutMasterIdLst>
    <p:handoutMasterId r:id="rId6"/>
  </p:handoutMasterIdLst>
  <p:sldIdLst>
    <p:sldId id="277" r:id="rId2"/>
    <p:sldId id="275" r:id="rId3"/>
    <p:sldId id="276" r:id="rId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u="sng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u="sng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u="sng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u="sng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u="sng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5pPr>
    <a:lvl6pPr marL="2286000" algn="l" defTabSz="914400" rtl="0" eaLnBrk="1" latinLnBrk="0" hangingPunct="1">
      <a:defRPr sz="2400" u="sng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6pPr>
    <a:lvl7pPr marL="2743200" algn="l" defTabSz="914400" rtl="0" eaLnBrk="1" latinLnBrk="0" hangingPunct="1">
      <a:defRPr sz="2400" u="sng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7pPr>
    <a:lvl8pPr marL="3200400" algn="l" defTabSz="914400" rtl="0" eaLnBrk="1" latinLnBrk="0" hangingPunct="1">
      <a:defRPr sz="2400" u="sng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8pPr>
    <a:lvl9pPr marL="3657600" algn="l" defTabSz="914400" rtl="0" eaLnBrk="1" latinLnBrk="0" hangingPunct="1">
      <a:defRPr sz="2400" u="sng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3399"/>
    <a:srgbClr val="F1F1F1"/>
    <a:srgbClr val="E6E6E6"/>
    <a:srgbClr val="FF00CC"/>
    <a:srgbClr val="FF99CC"/>
    <a:srgbClr val="009933"/>
    <a:srgbClr val="FF9900"/>
    <a:srgbClr val="6DCCF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105" autoAdjust="0"/>
    <p:restoredTop sz="93041" autoAdjust="0"/>
  </p:normalViewPr>
  <p:slideViewPr>
    <p:cSldViewPr>
      <p:cViewPr varScale="1">
        <p:scale>
          <a:sx n="72" d="100"/>
          <a:sy n="72" d="100"/>
        </p:scale>
        <p:origin x="-708" y="-90"/>
      </p:cViewPr>
      <p:guideLst>
        <p:guide orient="horz" pos="624"/>
        <p:guide pos="3936"/>
        <p:guide pos="3606"/>
        <p:guide pos="249"/>
        <p:guide pos="4128"/>
        <p:guide pos="5520"/>
        <p:guide pos="2880"/>
        <p:guide pos="2381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u="none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u="none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36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u="none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36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u="none" smtClean="0"/>
            </a:lvl1pPr>
          </a:lstStyle>
          <a:p>
            <a:pPr>
              <a:defRPr/>
            </a:pPr>
            <a:fld id="{34696A91-35D5-4636-A779-A9C4BAA68BC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941444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u="none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u="none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71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71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u="none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1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u="none" smtClean="0"/>
            </a:lvl1pPr>
          </a:lstStyle>
          <a:p>
            <a:pPr>
              <a:defRPr/>
            </a:pPr>
            <a:fld id="{CAD6327F-A83D-4938-A5CB-29C9B3341C6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517248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B28160-1DA4-42E2-8EF8-330A8546A8DA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3980907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>
              <a:defRPr sz="2400" u="sng">
                <a:solidFill>
                  <a:schemeClr val="tx1"/>
                </a:solidFill>
                <a:latin typeface="Arial" charset="0"/>
                <a:ea typeface="ＭＳ Ｐゴシック" pitchFamily="-112" charset="-128"/>
              </a:defRPr>
            </a:lvl1pPr>
            <a:lvl2pPr marL="742950" indent="-285750">
              <a:defRPr sz="2400" u="sng">
                <a:solidFill>
                  <a:schemeClr val="tx1"/>
                </a:solidFill>
                <a:latin typeface="Arial" charset="0"/>
                <a:ea typeface="ＭＳ Ｐゴシック" pitchFamily="-112" charset="-128"/>
              </a:defRPr>
            </a:lvl2pPr>
            <a:lvl3pPr marL="1143000" indent="-228600">
              <a:defRPr sz="2400" u="sng">
                <a:solidFill>
                  <a:schemeClr val="tx1"/>
                </a:solidFill>
                <a:latin typeface="Arial" charset="0"/>
                <a:ea typeface="ＭＳ Ｐゴシック" pitchFamily="-112" charset="-128"/>
              </a:defRPr>
            </a:lvl3pPr>
            <a:lvl4pPr marL="1600200" indent="-228600">
              <a:defRPr sz="2400" u="sng">
                <a:solidFill>
                  <a:schemeClr val="tx1"/>
                </a:solidFill>
                <a:latin typeface="Arial" charset="0"/>
                <a:ea typeface="ＭＳ Ｐゴシック" pitchFamily="-112" charset="-128"/>
              </a:defRPr>
            </a:lvl4pPr>
            <a:lvl5pPr marL="2057400" indent="-228600">
              <a:defRPr sz="2400" u="sng">
                <a:solidFill>
                  <a:schemeClr val="tx1"/>
                </a:solidFill>
                <a:latin typeface="Arial" charset="0"/>
                <a:ea typeface="ＭＳ Ｐゴシック" pitchFamily="-112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u="sng">
                <a:solidFill>
                  <a:schemeClr val="tx1"/>
                </a:solidFill>
                <a:latin typeface="Arial" charset="0"/>
                <a:ea typeface="ＭＳ Ｐゴシック" pitchFamily="-112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u="sng">
                <a:solidFill>
                  <a:schemeClr val="tx1"/>
                </a:solidFill>
                <a:latin typeface="Arial" charset="0"/>
                <a:ea typeface="ＭＳ Ｐゴシック" pitchFamily="-112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u="sng">
                <a:solidFill>
                  <a:schemeClr val="tx1"/>
                </a:solidFill>
                <a:latin typeface="Arial" charset="0"/>
                <a:ea typeface="ＭＳ Ｐゴシック" pitchFamily="-112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u="sng">
                <a:solidFill>
                  <a:schemeClr val="tx1"/>
                </a:solidFill>
                <a:latin typeface="Arial" charset="0"/>
                <a:ea typeface="ＭＳ Ｐゴシック" pitchFamily="-112" charset="-128"/>
              </a:defRPr>
            </a:lvl9pPr>
          </a:lstStyle>
          <a:p>
            <a:fld id="{E0FDFEE5-357F-4174-A4FB-4C6173BE5EBE}" type="slidenum">
              <a:rPr lang="en-US" sz="1200" u="none"/>
              <a:pPr/>
              <a:t>2</a:t>
            </a:fld>
            <a:endParaRPr lang="en-US" sz="1200" u="none"/>
          </a:p>
        </p:txBody>
      </p:sp>
      <p:sp>
        <p:nvSpPr>
          <p:cNvPr id="51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4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CAD6327F-A83D-4938-A5CB-29C9B3341C64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938963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3"/>
          <p:cNvSpPr>
            <a:spLocks noChangeArrowheads="1"/>
          </p:cNvSpPr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6" name="Rectangle 14"/>
          <p:cNvSpPr>
            <a:spLocks noChangeArrowheads="1"/>
          </p:cNvSpPr>
          <p:nvPr userDrawn="1"/>
        </p:nvSpPr>
        <p:spPr bwMode="auto">
          <a:xfrm>
            <a:off x="0" y="2971800"/>
            <a:ext cx="9144000" cy="3886200"/>
          </a:xfrm>
          <a:prstGeom prst="rect">
            <a:avLst/>
          </a:prstGeom>
          <a:solidFill>
            <a:schemeClr val="bg1">
              <a:alpha val="74901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7" name="Rectangle 16"/>
          <p:cNvSpPr>
            <a:spLocks noChangeArrowheads="1"/>
          </p:cNvSpPr>
          <p:nvPr userDrawn="1"/>
        </p:nvSpPr>
        <p:spPr bwMode="auto">
          <a:xfrm>
            <a:off x="381000" y="6343650"/>
            <a:ext cx="2090738" cy="427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pPr eaLnBrk="1" hangingPunct="1">
              <a:spcBef>
                <a:spcPct val="20000"/>
              </a:spcBef>
            </a:pPr>
            <a:r>
              <a:rPr lang="en-US" sz="1000" u="none">
                <a:solidFill>
                  <a:srgbClr val="666666"/>
                </a:solidFill>
                <a:latin typeface="Helvetica" pitchFamily="-112" charset="0"/>
              </a:rPr>
              <a:t>Richard Caddick and Steve Cable</a:t>
            </a:r>
          </a:p>
          <a:p>
            <a:pPr eaLnBrk="1" hangingPunct="1">
              <a:spcBef>
                <a:spcPct val="20000"/>
              </a:spcBef>
            </a:pPr>
            <a:r>
              <a:rPr lang="en-US" sz="1000" u="none">
                <a:solidFill>
                  <a:srgbClr val="666666"/>
                </a:solidFill>
                <a:latin typeface="Helvetica" pitchFamily="-112" charset="0"/>
              </a:rPr>
              <a:t>February 28th 2011</a:t>
            </a:r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81000" y="3200400"/>
            <a:ext cx="8382000" cy="11430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noProof="0" smtClean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81000" y="4572000"/>
            <a:ext cx="8382000" cy="1600200"/>
          </a:xfrm>
        </p:spPr>
        <p:txBody>
          <a:bodyPr/>
          <a:lstStyle>
            <a:lvl1pPr marL="0" indent="0">
              <a:buFont typeface="Times" pitchFamily="-112" charset="0"/>
              <a:buNone/>
              <a:defRPr sz="2000"/>
            </a:lvl1pPr>
          </a:lstStyle>
          <a:p>
            <a:pPr lvl="0"/>
            <a:r>
              <a:rPr lang="en-US" noProof="0" smtClean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656631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0EE50CA-86CB-4640-B485-8893CABC3C0A}" type="datetime9">
              <a:rPr lang="en-US"/>
              <a:pPr>
                <a:defRPr/>
              </a:pPr>
              <a:t>8/25/2011 4:25:07 PM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acme travel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Page </a:t>
            </a:r>
            <a:fld id="{F21B8730-D1F1-4C00-B791-D173671FBF9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99211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228600"/>
            <a:ext cx="2095500" cy="6248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1000" y="228600"/>
            <a:ext cx="6134100" cy="6248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BE026F-A250-49D6-81F5-A24AE31D884D}" type="datetime9">
              <a:rPr lang="en-US"/>
              <a:pPr>
                <a:defRPr/>
              </a:pPr>
              <a:t>8/25/2011 4:25:07 PM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acme travel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Page </a:t>
            </a:r>
            <a:fld id="{3C96FB39-34A3-4DBB-AE43-FE4E514A7F1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04451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CB1440F-3CD5-4CA4-AE0F-1EFA55EF42DA}" type="datetime9">
              <a:rPr lang="en-US"/>
              <a:pPr>
                <a:defRPr/>
              </a:pPr>
              <a:t>8/25/2011 4:25:06 PM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acme travel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Page </a:t>
            </a:r>
            <a:fld id="{749354B9-2A0F-4A07-9B35-256D3E0E561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9268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A3435E8-EF31-42A4-BE96-6B96DAED038D}" type="datetime9">
              <a:rPr lang="en-US"/>
              <a:pPr>
                <a:defRPr/>
              </a:pPr>
              <a:t>8/25/2011 4:25:06 PM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acme travel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Page </a:t>
            </a:r>
            <a:fld id="{CC58CEF8-A430-4E6D-A51D-AD98416B81B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17190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1000" y="990600"/>
            <a:ext cx="41148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990600"/>
            <a:ext cx="41148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C98F353-660D-45EF-9858-C8041F283707}" type="datetime9">
              <a:rPr lang="en-US"/>
              <a:pPr>
                <a:defRPr/>
              </a:pPr>
              <a:t>8/25/2011 4:25:07 PM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acme travel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Page </a:t>
            </a:r>
            <a:fld id="{2F5A660E-1002-4564-8659-7B4A95CE245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35261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C324B0-E51A-4D57-ADDA-7C3A9242D280}" type="datetime9">
              <a:rPr lang="en-US"/>
              <a:pPr>
                <a:defRPr/>
              </a:pPr>
              <a:t>8/25/2011 4:25:07 PM</a:t>
            </a:fld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acme travel</a:t>
            </a: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Page </a:t>
            </a:r>
            <a:fld id="{D70CA565-BC3E-49AC-8AA8-10465E04BE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47462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106271-ACC8-46FB-ABC3-2EF86CF4B3C3}" type="datetime9">
              <a:rPr lang="en-US"/>
              <a:pPr>
                <a:defRPr/>
              </a:pPr>
              <a:t>8/25/2011 4:25:07 PM</a:t>
            </a:fld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acme travel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Page </a:t>
            </a:r>
            <a:fld id="{5D980A35-6BF4-449A-A86B-20174B102B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86655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3E0DD64-BC83-469F-B02C-6384B33255E6}" type="datetime9">
              <a:rPr lang="en-US"/>
              <a:pPr>
                <a:defRPr/>
              </a:pPr>
              <a:t>8/25/2011 4:25:07 PM</a:t>
            </a:fld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acme travel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Page </a:t>
            </a:r>
            <a:fld id="{FFE87886-FFE3-44E8-803E-3343A4A8A99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89600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12C0AC-CB26-4DFD-837F-3EE1175047B6}" type="datetime9">
              <a:rPr lang="en-US"/>
              <a:pPr>
                <a:defRPr/>
              </a:pPr>
              <a:t>8/25/2011 4:25:07 PM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acme travel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Page </a:t>
            </a:r>
            <a:fld id="{54DA66A1-C5D6-4813-9B84-EF4DDAEF9B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49466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8AC673D-CBAA-4BBE-8330-37ACAEBC2269}" type="datetime9">
              <a:rPr lang="en-US"/>
              <a:pPr>
                <a:defRPr/>
              </a:pPr>
              <a:t>8/25/2011 4:25:07 PM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acme travel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Page </a:t>
            </a:r>
            <a:fld id="{BDDE45E8-B99D-4B62-BA4A-275A79D9BA2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4558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81000" y="228600"/>
            <a:ext cx="8382000" cy="533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1000" y="990600"/>
            <a:ext cx="8382000" cy="5486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81000" y="6553200"/>
            <a:ext cx="19050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000" u="none" smtClean="0">
                <a:solidFill>
                  <a:srgbClr val="CCCCCC"/>
                </a:solidFill>
                <a:latin typeface="+mn-lt"/>
              </a:defRPr>
            </a:lvl1pPr>
          </a:lstStyle>
          <a:p>
            <a:pPr>
              <a:defRPr/>
            </a:pPr>
            <a:fld id="{FBD5BFC1-BA1D-469D-97A9-C459ECC3D8D6}" type="datetime9">
              <a:rPr lang="en-US"/>
              <a:pPr>
                <a:defRPr/>
              </a:pPr>
              <a:t>8/25/2011 4:25:07 PM</a:t>
            </a:fld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590800" y="6553200"/>
            <a:ext cx="39624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000" u="none" smtClean="0">
                <a:solidFill>
                  <a:srgbClr val="CCCCCC"/>
                </a:solidFill>
                <a:latin typeface="+mn-lt"/>
              </a:defRPr>
            </a:lvl1pPr>
          </a:lstStyle>
          <a:p>
            <a:pPr>
              <a:defRPr/>
            </a:pPr>
            <a:r>
              <a:rPr lang="en-US"/>
              <a:t>acme travel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858000" y="6553200"/>
            <a:ext cx="19050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000" u="none" smtClean="0">
                <a:solidFill>
                  <a:srgbClr val="CCCCCC"/>
                </a:solidFill>
                <a:latin typeface="+mn-lt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D112DD77-4DDF-4A6E-B06D-3B4D89B82E9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hf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800">
          <a:solidFill>
            <a:srgbClr val="666666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800">
          <a:solidFill>
            <a:srgbClr val="666666"/>
          </a:solidFill>
          <a:latin typeface="Helvetica" pitchFamily="-112" charset="0"/>
          <a:ea typeface="ＭＳ Ｐゴシック" pitchFamily="-112" charset="-128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800">
          <a:solidFill>
            <a:srgbClr val="666666"/>
          </a:solidFill>
          <a:latin typeface="Helvetica" pitchFamily="-112" charset="0"/>
          <a:ea typeface="ＭＳ Ｐゴシック" pitchFamily="-112" charset="-128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800">
          <a:solidFill>
            <a:srgbClr val="666666"/>
          </a:solidFill>
          <a:latin typeface="Helvetica" pitchFamily="-112" charset="0"/>
          <a:ea typeface="ＭＳ Ｐゴシック" pitchFamily="-112" charset="-128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800">
          <a:solidFill>
            <a:srgbClr val="666666"/>
          </a:solidFill>
          <a:latin typeface="Helvetica" pitchFamily="-112" charset="0"/>
          <a:ea typeface="ＭＳ Ｐゴシック" pitchFamily="-112" charset="-128"/>
        </a:defRPr>
      </a:lvl5pPr>
      <a:lvl6pPr marL="457200" algn="l" rtl="0" fontAlgn="base">
        <a:spcBef>
          <a:spcPct val="0"/>
        </a:spcBef>
        <a:spcAft>
          <a:spcPct val="0"/>
        </a:spcAft>
        <a:defRPr sz="2800">
          <a:solidFill>
            <a:srgbClr val="666666"/>
          </a:solidFill>
          <a:latin typeface="Helvetica" pitchFamily="-112" charset="0"/>
          <a:ea typeface="ＭＳ Ｐゴシック" pitchFamily="-112" charset="-128"/>
        </a:defRPr>
      </a:lvl6pPr>
      <a:lvl7pPr marL="914400" algn="l" rtl="0" fontAlgn="base">
        <a:spcBef>
          <a:spcPct val="0"/>
        </a:spcBef>
        <a:spcAft>
          <a:spcPct val="0"/>
        </a:spcAft>
        <a:defRPr sz="2800">
          <a:solidFill>
            <a:srgbClr val="666666"/>
          </a:solidFill>
          <a:latin typeface="Helvetica" pitchFamily="-112" charset="0"/>
          <a:ea typeface="ＭＳ Ｐゴシック" pitchFamily="-112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sz="2800">
          <a:solidFill>
            <a:srgbClr val="666666"/>
          </a:solidFill>
          <a:latin typeface="Helvetica" pitchFamily="-112" charset="0"/>
          <a:ea typeface="ＭＳ Ｐゴシック" pitchFamily="-112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sz="2800">
          <a:solidFill>
            <a:srgbClr val="666666"/>
          </a:solidFill>
          <a:latin typeface="Helvetica" pitchFamily="-112" charset="0"/>
          <a:ea typeface="ＭＳ Ｐゴシック" pitchFamily="-112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FF00CC"/>
        </a:buClr>
        <a:buFont typeface="Times" pitchFamily="-112" charset="0"/>
        <a:buChar char="•"/>
        <a:defRPr sz="2400">
          <a:solidFill>
            <a:srgbClr val="666666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FF00CC"/>
        </a:buClr>
        <a:buFont typeface="Times" pitchFamily="-112" charset="0"/>
        <a:buChar char="•"/>
        <a:defRPr sz="2000">
          <a:solidFill>
            <a:srgbClr val="666666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rgbClr val="FF00CC"/>
        </a:buClr>
        <a:buFont typeface="Times" pitchFamily="-112" charset="0"/>
        <a:buChar char="•"/>
        <a:defRPr>
          <a:solidFill>
            <a:srgbClr val="666666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rgbClr val="FF00CC"/>
        </a:buClr>
        <a:buFont typeface="Times" pitchFamily="-112" charset="0"/>
        <a:buChar char="•"/>
        <a:defRPr sz="1600">
          <a:solidFill>
            <a:srgbClr val="666666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rgbClr val="FF00CC"/>
        </a:buClr>
        <a:buFont typeface="Times" pitchFamily="-112" charset="0"/>
        <a:buChar char="•"/>
        <a:defRPr sz="1600">
          <a:solidFill>
            <a:srgbClr val="666666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rgbClr val="FF00CC"/>
        </a:buClr>
        <a:buFont typeface="Times" pitchFamily="-112" charset="0"/>
        <a:buChar char="•"/>
        <a:defRPr sz="1600">
          <a:solidFill>
            <a:srgbClr val="666666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rgbClr val="FF00CC"/>
        </a:buClr>
        <a:buFont typeface="Times" pitchFamily="-112" charset="0"/>
        <a:buChar char="•"/>
        <a:defRPr sz="1600">
          <a:solidFill>
            <a:srgbClr val="666666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rgbClr val="FF00CC"/>
        </a:buClr>
        <a:buFont typeface="Times" pitchFamily="-112" charset="0"/>
        <a:buChar char="•"/>
        <a:defRPr sz="1600">
          <a:solidFill>
            <a:srgbClr val="666666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rgbClr val="FF00CC"/>
        </a:buClr>
        <a:buFont typeface="Times" pitchFamily="-112" charset="0"/>
        <a:buChar char="•"/>
        <a:defRPr sz="1600">
          <a:solidFill>
            <a:srgbClr val="666666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Document title which really could be very long indeed and needs lots of space</a:t>
            </a:r>
            <a:endParaRPr lang="en-GB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Sub-title which could also be really </a:t>
            </a:r>
            <a:r>
              <a:rPr lang="en-US" dirty="0" smtClean="0"/>
              <a:t>long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658277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Date Placeholder 2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fld id="{02C8CD93-984B-430E-A58D-FBDD1B5BD130}" type="datetime9">
              <a:rPr lang="en-US"/>
              <a:pPr>
                <a:defRPr/>
              </a:pPr>
              <a:t>8/25/2011 4:25:07 PM</a:t>
            </a:fld>
            <a:endParaRPr lang="en-US"/>
          </a:p>
        </p:txBody>
      </p:sp>
      <p:sp>
        <p:nvSpPr>
          <p:cNvPr id="41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acme travel</a:t>
            </a:r>
          </a:p>
        </p:txBody>
      </p:sp>
      <p:sp>
        <p:nvSpPr>
          <p:cNvPr id="42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Page </a:t>
            </a:r>
            <a:fld id="{70F36187-607C-4712-BCE4-DE3EAB6FBB86}" type="slidenum">
              <a:rPr lang="en-US"/>
              <a:pPr>
                <a:defRPr/>
              </a:pPr>
              <a:t>2</a:t>
            </a:fld>
            <a:endParaRPr lang="en-US"/>
          </a:p>
        </p:txBody>
      </p:sp>
      <p:sp>
        <p:nvSpPr>
          <p:cNvPr id="3077" name="Oval 66"/>
          <p:cNvSpPr>
            <a:spLocks noChangeArrowheads="1"/>
          </p:cNvSpPr>
          <p:nvPr/>
        </p:nvSpPr>
        <p:spPr bwMode="auto">
          <a:xfrm>
            <a:off x="2590800" y="1524000"/>
            <a:ext cx="2438400" cy="2438400"/>
          </a:xfrm>
          <a:prstGeom prst="ellipse">
            <a:avLst/>
          </a:prstGeom>
          <a:solidFill>
            <a:srgbClr val="6DCCFC"/>
          </a:solidFill>
          <a:ln w="63500">
            <a:solidFill>
              <a:srgbClr val="6DCCF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/>
          <a:lstStyle/>
          <a:p>
            <a:pPr algn="ctr"/>
            <a:endParaRPr lang="en-US" sz="1000" b="1" u="none">
              <a:solidFill>
                <a:schemeClr val="hlink"/>
              </a:solidFill>
              <a:latin typeface="Helvetica" pitchFamily="-112" charset="0"/>
            </a:endParaRPr>
          </a:p>
        </p:txBody>
      </p:sp>
      <p:sp>
        <p:nvSpPr>
          <p:cNvPr id="3078" name="Oval 67"/>
          <p:cNvSpPr>
            <a:spLocks noChangeArrowheads="1"/>
          </p:cNvSpPr>
          <p:nvPr/>
        </p:nvSpPr>
        <p:spPr bwMode="auto">
          <a:xfrm>
            <a:off x="2667000" y="1600200"/>
            <a:ext cx="2286000" cy="2286000"/>
          </a:xfrm>
          <a:prstGeom prst="ellipse">
            <a:avLst/>
          </a:prstGeom>
          <a:noFill/>
          <a:ln w="63500">
            <a:solidFill>
              <a:srgbClr val="F1F1F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6DCCFC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/>
          <a:lstStyle/>
          <a:p>
            <a:pPr algn="ctr"/>
            <a:endParaRPr lang="en-US" sz="1000" b="1" u="none">
              <a:solidFill>
                <a:schemeClr val="hlink"/>
              </a:solidFill>
              <a:latin typeface="Helvetica" pitchFamily="-112" charset="0"/>
            </a:endParaRPr>
          </a:p>
        </p:txBody>
      </p:sp>
      <p:sp>
        <p:nvSpPr>
          <p:cNvPr id="3079" name="AutoShape 5"/>
          <p:cNvSpPr>
            <a:spLocks noChangeArrowheads="1"/>
          </p:cNvSpPr>
          <p:nvPr/>
        </p:nvSpPr>
        <p:spPr bwMode="auto">
          <a:xfrm>
            <a:off x="609600" y="2438400"/>
            <a:ext cx="1066800" cy="685800"/>
          </a:xfrm>
          <a:prstGeom prst="roundRect">
            <a:avLst>
              <a:gd name="adj" fmla="val 16667"/>
            </a:avLst>
          </a:prstGeom>
          <a:solidFill>
            <a:srgbClr val="F1F1F1"/>
          </a:solidFill>
          <a:ln w="63500">
            <a:solidFill>
              <a:srgbClr val="6DCCF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/>
          <a:lstStyle/>
          <a:p>
            <a:pPr algn="ctr"/>
            <a:r>
              <a:rPr lang="en-US" sz="900" b="1" u="none">
                <a:solidFill>
                  <a:schemeClr val="hlink"/>
                </a:solidFill>
                <a:latin typeface="Helvetica" pitchFamily="-112" charset="0"/>
              </a:rPr>
              <a:t>Destination</a:t>
            </a:r>
          </a:p>
        </p:txBody>
      </p:sp>
      <p:sp>
        <p:nvSpPr>
          <p:cNvPr id="3080" name="AutoShape 6"/>
          <p:cNvSpPr>
            <a:spLocks noChangeArrowheads="1"/>
          </p:cNvSpPr>
          <p:nvPr/>
        </p:nvSpPr>
        <p:spPr bwMode="auto">
          <a:xfrm>
            <a:off x="2133600" y="2438400"/>
            <a:ext cx="1066800" cy="685800"/>
          </a:xfrm>
          <a:prstGeom prst="roundRect">
            <a:avLst>
              <a:gd name="adj" fmla="val 16667"/>
            </a:avLst>
          </a:prstGeom>
          <a:solidFill>
            <a:srgbClr val="F1F1F1"/>
          </a:solidFill>
          <a:ln w="63500">
            <a:solidFill>
              <a:srgbClr val="6DCCF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/>
          <a:lstStyle/>
          <a:p>
            <a:pPr algn="ctr"/>
            <a:r>
              <a:rPr lang="en-US" sz="900" b="1" u="none">
                <a:solidFill>
                  <a:schemeClr val="hlink"/>
                </a:solidFill>
                <a:latin typeface="Helvetica" pitchFamily="-112" charset="0"/>
              </a:rPr>
              <a:t>Date / time</a:t>
            </a:r>
          </a:p>
        </p:txBody>
      </p:sp>
      <p:sp>
        <p:nvSpPr>
          <p:cNvPr id="3081" name="AutoShape 7"/>
          <p:cNvSpPr>
            <a:spLocks noChangeArrowheads="1"/>
          </p:cNvSpPr>
          <p:nvPr/>
        </p:nvSpPr>
        <p:spPr bwMode="auto">
          <a:xfrm>
            <a:off x="4419600" y="2438400"/>
            <a:ext cx="1066800" cy="685800"/>
          </a:xfrm>
          <a:prstGeom prst="roundRect">
            <a:avLst>
              <a:gd name="adj" fmla="val 16667"/>
            </a:avLst>
          </a:prstGeom>
          <a:solidFill>
            <a:srgbClr val="F1F1F1"/>
          </a:solidFill>
          <a:ln w="63500">
            <a:solidFill>
              <a:srgbClr val="6DCCF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/>
          <a:lstStyle/>
          <a:p>
            <a:pPr algn="ctr"/>
            <a:r>
              <a:rPr lang="en-US" sz="900" b="1" u="none">
                <a:solidFill>
                  <a:schemeClr val="hlink"/>
                </a:solidFill>
                <a:latin typeface="Helvetica" pitchFamily="-112" charset="0"/>
              </a:rPr>
              <a:t>Price</a:t>
            </a:r>
          </a:p>
        </p:txBody>
      </p:sp>
      <p:sp>
        <p:nvSpPr>
          <p:cNvPr id="3082" name="AutoShape 9"/>
          <p:cNvSpPr>
            <a:spLocks noChangeArrowheads="1"/>
          </p:cNvSpPr>
          <p:nvPr/>
        </p:nvSpPr>
        <p:spPr bwMode="auto">
          <a:xfrm>
            <a:off x="7315200" y="2438400"/>
            <a:ext cx="1066800" cy="685800"/>
          </a:xfrm>
          <a:prstGeom prst="roundRect">
            <a:avLst>
              <a:gd name="adj" fmla="val 16667"/>
            </a:avLst>
          </a:prstGeom>
          <a:solidFill>
            <a:srgbClr val="F1F1F1"/>
          </a:solidFill>
          <a:ln w="63500">
            <a:solidFill>
              <a:srgbClr val="6DCCF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90000" tIns="46800" rIns="90000" bIns="46800" anchor="ctr"/>
          <a:lstStyle/>
          <a:p>
            <a:pPr algn="ctr"/>
            <a:r>
              <a:rPr lang="en-US" sz="900" b="1" u="none">
                <a:solidFill>
                  <a:schemeClr val="hlink"/>
                </a:solidFill>
                <a:latin typeface="Helvetica" pitchFamily="-112" charset="0"/>
              </a:rPr>
              <a:t>Confirmation</a:t>
            </a:r>
          </a:p>
        </p:txBody>
      </p:sp>
      <p:sp>
        <p:nvSpPr>
          <p:cNvPr id="3083" name="Rectangle 2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Goal: Book a cheap flight to New York in July</a:t>
            </a:r>
          </a:p>
        </p:txBody>
      </p:sp>
      <p:sp>
        <p:nvSpPr>
          <p:cNvPr id="3084" name="Rectangle 23"/>
          <p:cNvSpPr>
            <a:spLocks noChangeArrowheads="1"/>
          </p:cNvSpPr>
          <p:nvPr/>
        </p:nvSpPr>
        <p:spPr bwMode="auto">
          <a:xfrm>
            <a:off x="5029200" y="3276600"/>
            <a:ext cx="1371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/>
          <a:lstStyle/>
          <a:p>
            <a:pPr>
              <a:spcBef>
                <a:spcPct val="50000"/>
              </a:spcBef>
              <a:buFont typeface="Arial" charset="0"/>
              <a:buNone/>
            </a:pPr>
            <a:r>
              <a:rPr lang="en-US" sz="900" i="1" u="none">
                <a:solidFill>
                  <a:schemeClr val="folHlink"/>
                </a:solidFill>
                <a:latin typeface="Helvetica" pitchFamily="-112" charset="0"/>
              </a:rPr>
              <a:t>“I’m not necessarily after the cheapest, it’s a combination of things”</a:t>
            </a:r>
          </a:p>
        </p:txBody>
      </p:sp>
      <p:sp>
        <p:nvSpPr>
          <p:cNvPr id="3085" name="AutoShape 46"/>
          <p:cNvSpPr>
            <a:spLocks noChangeArrowheads="1"/>
          </p:cNvSpPr>
          <p:nvPr/>
        </p:nvSpPr>
        <p:spPr bwMode="auto">
          <a:xfrm>
            <a:off x="3276600" y="1371600"/>
            <a:ext cx="1066800" cy="685800"/>
          </a:xfrm>
          <a:prstGeom prst="roundRect">
            <a:avLst>
              <a:gd name="adj" fmla="val 16667"/>
            </a:avLst>
          </a:prstGeom>
          <a:solidFill>
            <a:srgbClr val="F1F1F1"/>
          </a:solidFill>
          <a:ln w="63500">
            <a:solidFill>
              <a:srgbClr val="6DCCF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/>
          <a:lstStyle/>
          <a:p>
            <a:pPr algn="ctr"/>
            <a:r>
              <a:rPr lang="en-US" sz="900" b="1" u="none">
                <a:solidFill>
                  <a:schemeClr val="hlink"/>
                </a:solidFill>
                <a:latin typeface="Helvetica" pitchFamily="-112" charset="0"/>
              </a:rPr>
              <a:t>Departure airport</a:t>
            </a:r>
          </a:p>
        </p:txBody>
      </p:sp>
      <p:sp>
        <p:nvSpPr>
          <p:cNvPr id="3086" name="AutoShape 47"/>
          <p:cNvSpPr>
            <a:spLocks noChangeArrowheads="1"/>
          </p:cNvSpPr>
          <p:nvPr/>
        </p:nvSpPr>
        <p:spPr bwMode="auto">
          <a:xfrm>
            <a:off x="3276600" y="3429000"/>
            <a:ext cx="1066800" cy="685800"/>
          </a:xfrm>
          <a:prstGeom prst="roundRect">
            <a:avLst>
              <a:gd name="adj" fmla="val 16667"/>
            </a:avLst>
          </a:prstGeom>
          <a:solidFill>
            <a:srgbClr val="F1F1F1"/>
          </a:solidFill>
          <a:ln w="63500">
            <a:solidFill>
              <a:srgbClr val="6DCCF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/>
          <a:lstStyle/>
          <a:p>
            <a:pPr algn="ctr"/>
            <a:r>
              <a:rPr lang="en-US" sz="900" b="1" u="none">
                <a:solidFill>
                  <a:schemeClr val="hlink"/>
                </a:solidFill>
                <a:latin typeface="Helvetica" pitchFamily="-112" charset="0"/>
              </a:rPr>
              <a:t>Specifics</a:t>
            </a:r>
          </a:p>
        </p:txBody>
      </p:sp>
      <p:cxnSp>
        <p:nvCxnSpPr>
          <p:cNvPr id="3087" name="AutoShape 52"/>
          <p:cNvCxnSpPr>
            <a:cxnSpLocks noChangeShapeType="1"/>
            <a:stCxn id="3080" idx="3"/>
            <a:endCxn id="3081" idx="1"/>
          </p:cNvCxnSpPr>
          <p:nvPr/>
        </p:nvCxnSpPr>
        <p:spPr bwMode="auto">
          <a:xfrm>
            <a:off x="3232150" y="2781300"/>
            <a:ext cx="1155700" cy="0"/>
          </a:xfrm>
          <a:prstGeom prst="straightConnector1">
            <a:avLst/>
          </a:prstGeom>
          <a:noFill/>
          <a:ln w="63500">
            <a:solidFill>
              <a:srgbClr val="F1F1F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088" name="AutoShape 53"/>
          <p:cNvCxnSpPr>
            <a:cxnSpLocks noChangeShapeType="1"/>
            <a:stCxn id="3085" idx="2"/>
            <a:endCxn id="3086" idx="0"/>
          </p:cNvCxnSpPr>
          <p:nvPr/>
        </p:nvCxnSpPr>
        <p:spPr bwMode="auto">
          <a:xfrm>
            <a:off x="3810000" y="2089150"/>
            <a:ext cx="0" cy="1308100"/>
          </a:xfrm>
          <a:prstGeom prst="straightConnector1">
            <a:avLst/>
          </a:prstGeom>
          <a:noFill/>
          <a:ln w="63500">
            <a:solidFill>
              <a:srgbClr val="F1F1F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089" name="AutoShape 55"/>
          <p:cNvCxnSpPr>
            <a:cxnSpLocks noChangeShapeType="1"/>
            <a:stCxn id="3091" idx="3"/>
            <a:endCxn id="3082" idx="1"/>
          </p:cNvCxnSpPr>
          <p:nvPr/>
        </p:nvCxnSpPr>
        <p:spPr bwMode="auto">
          <a:xfrm>
            <a:off x="6965950" y="2781300"/>
            <a:ext cx="317500" cy="0"/>
          </a:xfrm>
          <a:prstGeom prst="straightConnector1">
            <a:avLst/>
          </a:prstGeom>
          <a:noFill/>
          <a:ln w="63500">
            <a:solidFill>
              <a:srgbClr val="6DCCFC"/>
            </a:solidFill>
            <a:round/>
            <a:headEnd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090" name="AutoShape 56"/>
          <p:cNvCxnSpPr>
            <a:cxnSpLocks noChangeShapeType="1"/>
            <a:stCxn id="3079" idx="3"/>
            <a:endCxn id="3080" idx="1"/>
          </p:cNvCxnSpPr>
          <p:nvPr/>
        </p:nvCxnSpPr>
        <p:spPr bwMode="auto">
          <a:xfrm>
            <a:off x="1708150" y="2781300"/>
            <a:ext cx="393700" cy="0"/>
          </a:xfrm>
          <a:prstGeom prst="straightConnector1">
            <a:avLst/>
          </a:prstGeom>
          <a:noFill/>
          <a:ln w="63500">
            <a:solidFill>
              <a:srgbClr val="6DCCFC"/>
            </a:solidFill>
            <a:round/>
            <a:headEnd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091" name="AutoShape 58"/>
          <p:cNvSpPr>
            <a:spLocks noChangeArrowheads="1"/>
          </p:cNvSpPr>
          <p:nvPr/>
        </p:nvSpPr>
        <p:spPr bwMode="auto">
          <a:xfrm>
            <a:off x="5867400" y="2438400"/>
            <a:ext cx="1066800" cy="685800"/>
          </a:xfrm>
          <a:prstGeom prst="roundRect">
            <a:avLst>
              <a:gd name="adj" fmla="val 16667"/>
            </a:avLst>
          </a:prstGeom>
          <a:solidFill>
            <a:srgbClr val="F1F1F1"/>
          </a:solidFill>
          <a:ln w="63500">
            <a:solidFill>
              <a:srgbClr val="6DCCF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/>
          <a:lstStyle/>
          <a:p>
            <a:pPr algn="ctr"/>
            <a:r>
              <a:rPr lang="en-US" sz="900" b="1" u="none">
                <a:solidFill>
                  <a:schemeClr val="hlink"/>
                </a:solidFill>
                <a:latin typeface="Helvetica" pitchFamily="-112" charset="0"/>
              </a:rPr>
              <a:t>Book tickets</a:t>
            </a:r>
          </a:p>
        </p:txBody>
      </p:sp>
      <p:sp>
        <p:nvSpPr>
          <p:cNvPr id="3092" name="Rectangle 59"/>
          <p:cNvSpPr>
            <a:spLocks noChangeArrowheads="1"/>
          </p:cNvSpPr>
          <p:nvPr/>
        </p:nvSpPr>
        <p:spPr bwMode="auto">
          <a:xfrm>
            <a:off x="3352800" y="4191000"/>
            <a:ext cx="9906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/>
          <a:lstStyle/>
          <a:p>
            <a:pPr>
              <a:spcBef>
                <a:spcPct val="50000"/>
              </a:spcBef>
              <a:buFont typeface="Arial" charset="0"/>
              <a:buNone/>
            </a:pPr>
            <a:r>
              <a:rPr lang="en-US" sz="900" i="1" u="none">
                <a:solidFill>
                  <a:schemeClr val="folHlink"/>
                </a:solidFill>
                <a:latin typeface="Helvetica" pitchFamily="-112" charset="0"/>
              </a:rPr>
              <a:t>“I must have an aisle seat”</a:t>
            </a:r>
          </a:p>
        </p:txBody>
      </p:sp>
      <p:sp>
        <p:nvSpPr>
          <p:cNvPr id="3093" name="Rectangle 60"/>
          <p:cNvSpPr>
            <a:spLocks noChangeArrowheads="1"/>
          </p:cNvSpPr>
          <p:nvPr/>
        </p:nvSpPr>
        <p:spPr bwMode="auto">
          <a:xfrm>
            <a:off x="3352800" y="990600"/>
            <a:ext cx="1371600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b"/>
          <a:lstStyle/>
          <a:p>
            <a:pPr>
              <a:spcBef>
                <a:spcPct val="50000"/>
              </a:spcBef>
              <a:buFont typeface="Arial" charset="0"/>
              <a:buNone/>
            </a:pPr>
            <a:r>
              <a:rPr lang="en-US" sz="900" i="1" u="none">
                <a:solidFill>
                  <a:schemeClr val="folHlink"/>
                </a:solidFill>
                <a:latin typeface="Helvetica" pitchFamily="-112" charset="0"/>
              </a:rPr>
              <a:t>“There are a few airports I could fly from”</a:t>
            </a:r>
          </a:p>
        </p:txBody>
      </p:sp>
      <p:sp>
        <p:nvSpPr>
          <p:cNvPr id="3094" name="Rectangle 61"/>
          <p:cNvSpPr>
            <a:spLocks noChangeArrowheads="1"/>
          </p:cNvSpPr>
          <p:nvPr/>
        </p:nvSpPr>
        <p:spPr bwMode="auto">
          <a:xfrm>
            <a:off x="1143000" y="3276600"/>
            <a:ext cx="1371600" cy="762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/>
          <a:lstStyle/>
          <a:p>
            <a:pPr algn="r">
              <a:spcBef>
                <a:spcPct val="50000"/>
              </a:spcBef>
              <a:buFont typeface="Arial" charset="0"/>
              <a:buNone/>
            </a:pPr>
            <a:r>
              <a:rPr lang="en-US" sz="900" i="1" u="none" dirty="0">
                <a:solidFill>
                  <a:schemeClr val="folHlink"/>
                </a:solidFill>
                <a:latin typeface="Helvetica" pitchFamily="-112" charset="0"/>
              </a:rPr>
              <a:t>“I can be flexible with dates, but I’d prefer not to get up too early. And I need to Liaise with my sister in New York”</a:t>
            </a:r>
          </a:p>
        </p:txBody>
      </p:sp>
      <p:sp>
        <p:nvSpPr>
          <p:cNvPr id="3095" name="Rectangle 62"/>
          <p:cNvSpPr>
            <a:spLocks noChangeArrowheads="1"/>
          </p:cNvSpPr>
          <p:nvPr/>
        </p:nvSpPr>
        <p:spPr bwMode="auto">
          <a:xfrm>
            <a:off x="5867400" y="1557338"/>
            <a:ext cx="1371600" cy="7286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b"/>
          <a:lstStyle/>
          <a:p>
            <a:pPr>
              <a:spcBef>
                <a:spcPct val="50000"/>
              </a:spcBef>
              <a:buFont typeface="Arial" charset="0"/>
              <a:buNone/>
            </a:pPr>
            <a:r>
              <a:rPr lang="en-US" sz="900" i="1" u="none">
                <a:solidFill>
                  <a:schemeClr val="folHlink"/>
                </a:solidFill>
                <a:latin typeface="Helvetica" pitchFamily="-112" charset="0"/>
              </a:rPr>
              <a:t>“Normally I just want to book the flights and none of the shows or museum trips, but I do like to see what’s going on”</a:t>
            </a:r>
          </a:p>
        </p:txBody>
      </p:sp>
      <p:sp>
        <p:nvSpPr>
          <p:cNvPr id="3096" name="Rectangle 63"/>
          <p:cNvSpPr>
            <a:spLocks noChangeArrowheads="1"/>
          </p:cNvSpPr>
          <p:nvPr/>
        </p:nvSpPr>
        <p:spPr bwMode="auto">
          <a:xfrm>
            <a:off x="7315200" y="3276600"/>
            <a:ext cx="1447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/>
          <a:lstStyle/>
          <a:p>
            <a:pPr>
              <a:spcBef>
                <a:spcPct val="50000"/>
              </a:spcBef>
              <a:buFont typeface="Arial" charset="0"/>
              <a:buNone/>
            </a:pPr>
            <a:r>
              <a:rPr lang="en-US" sz="900" i="1" u="none">
                <a:solidFill>
                  <a:schemeClr val="folHlink"/>
                </a:solidFill>
                <a:latin typeface="Helvetica" pitchFamily="-112" charset="0"/>
              </a:rPr>
              <a:t>“I won’t look at the email again until just before I travel”</a:t>
            </a:r>
          </a:p>
        </p:txBody>
      </p:sp>
      <p:sp>
        <p:nvSpPr>
          <p:cNvPr id="3097" name="Line 64"/>
          <p:cNvSpPr>
            <a:spLocks noChangeShapeType="1"/>
          </p:cNvSpPr>
          <p:nvPr/>
        </p:nvSpPr>
        <p:spPr bwMode="auto">
          <a:xfrm>
            <a:off x="4572000" y="4572000"/>
            <a:ext cx="0" cy="1524000"/>
          </a:xfrm>
          <a:prstGeom prst="line">
            <a:avLst/>
          </a:prstGeom>
          <a:noFill/>
          <a:ln w="9525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098" name="Rectangle 65"/>
          <p:cNvSpPr>
            <a:spLocks noChangeArrowheads="1"/>
          </p:cNvSpPr>
          <p:nvPr/>
        </p:nvSpPr>
        <p:spPr bwMode="auto">
          <a:xfrm>
            <a:off x="2438400" y="5257800"/>
            <a:ext cx="2057400" cy="838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b"/>
          <a:lstStyle/>
          <a:p>
            <a:pPr algn="r">
              <a:spcBef>
                <a:spcPct val="50000"/>
              </a:spcBef>
              <a:buFont typeface="Arial" charset="0"/>
              <a:buNone/>
            </a:pPr>
            <a:r>
              <a:rPr lang="en-US" sz="900" u="none">
                <a:solidFill>
                  <a:schemeClr val="folHlink"/>
                </a:solidFill>
                <a:latin typeface="Helvetica" pitchFamily="-112" charset="0"/>
              </a:rPr>
              <a:t>Users need to easily move between these different options in order to make an informed and confident decision. </a:t>
            </a:r>
          </a:p>
        </p:txBody>
      </p:sp>
      <p:cxnSp>
        <p:nvCxnSpPr>
          <p:cNvPr id="3099" name="AutoShape 68"/>
          <p:cNvCxnSpPr>
            <a:cxnSpLocks noChangeShapeType="1"/>
            <a:stCxn id="3082" idx="3"/>
          </p:cNvCxnSpPr>
          <p:nvPr/>
        </p:nvCxnSpPr>
        <p:spPr bwMode="auto">
          <a:xfrm>
            <a:off x="8413750" y="2781300"/>
            <a:ext cx="285750" cy="1588"/>
          </a:xfrm>
          <a:prstGeom prst="straightConnector1">
            <a:avLst/>
          </a:prstGeom>
          <a:noFill/>
          <a:ln w="63500">
            <a:solidFill>
              <a:srgbClr val="6DCCFC"/>
            </a:solidFill>
            <a:round/>
            <a:headEnd/>
            <a:tailEnd type="triangl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100" name="AutoShape 69"/>
          <p:cNvCxnSpPr>
            <a:cxnSpLocks noChangeShapeType="1"/>
            <a:stCxn id="3081" idx="3"/>
            <a:endCxn id="3091" idx="1"/>
          </p:cNvCxnSpPr>
          <p:nvPr/>
        </p:nvCxnSpPr>
        <p:spPr bwMode="auto">
          <a:xfrm>
            <a:off x="5518150" y="2781300"/>
            <a:ext cx="317500" cy="0"/>
          </a:xfrm>
          <a:prstGeom prst="straightConnector1">
            <a:avLst/>
          </a:prstGeom>
          <a:noFill/>
          <a:ln w="63500">
            <a:solidFill>
              <a:srgbClr val="6DCCFC"/>
            </a:solidFill>
            <a:round/>
            <a:headEnd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101" name="AutoShape 71"/>
          <p:cNvCxnSpPr>
            <a:cxnSpLocks noChangeShapeType="1"/>
          </p:cNvCxnSpPr>
          <p:nvPr/>
        </p:nvCxnSpPr>
        <p:spPr bwMode="auto">
          <a:xfrm>
            <a:off x="381000" y="2781300"/>
            <a:ext cx="247650" cy="0"/>
          </a:xfrm>
          <a:prstGeom prst="straightConnector1">
            <a:avLst/>
          </a:prstGeom>
          <a:noFill/>
          <a:ln w="63500">
            <a:solidFill>
              <a:srgbClr val="6DCCFC"/>
            </a:solidFill>
            <a:round/>
            <a:headEnd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102" name="Line 72"/>
          <p:cNvSpPr>
            <a:spLocks noChangeShapeType="1"/>
          </p:cNvSpPr>
          <p:nvPr/>
        </p:nvSpPr>
        <p:spPr bwMode="auto">
          <a:xfrm>
            <a:off x="2133600" y="4572000"/>
            <a:ext cx="0" cy="1524000"/>
          </a:xfrm>
          <a:prstGeom prst="line">
            <a:avLst/>
          </a:prstGeom>
          <a:noFill/>
          <a:ln w="9525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103" name="Rectangle 73"/>
          <p:cNvSpPr>
            <a:spLocks noChangeArrowheads="1"/>
          </p:cNvSpPr>
          <p:nvPr/>
        </p:nvSpPr>
        <p:spPr bwMode="auto">
          <a:xfrm>
            <a:off x="381000" y="5257800"/>
            <a:ext cx="1676400" cy="838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b"/>
          <a:lstStyle/>
          <a:p>
            <a:pPr algn="r">
              <a:spcBef>
                <a:spcPct val="50000"/>
              </a:spcBef>
              <a:buFont typeface="Arial" charset="0"/>
              <a:buNone/>
            </a:pPr>
            <a:r>
              <a:rPr lang="en-US" sz="900" u="none">
                <a:solidFill>
                  <a:schemeClr val="folHlink"/>
                </a:solidFill>
                <a:latin typeface="Helvetica" pitchFamily="-112" charset="0"/>
              </a:rPr>
              <a:t>Other people are often involved in the date / time discussion. </a:t>
            </a:r>
          </a:p>
        </p:txBody>
      </p:sp>
      <p:sp>
        <p:nvSpPr>
          <p:cNvPr id="3104" name="AutoShape 74"/>
          <p:cNvSpPr>
            <a:spLocks noChangeArrowheads="1"/>
          </p:cNvSpPr>
          <p:nvPr/>
        </p:nvSpPr>
        <p:spPr bwMode="auto">
          <a:xfrm>
            <a:off x="4267200" y="5410200"/>
            <a:ext cx="228600" cy="228600"/>
          </a:xfrm>
          <a:custGeom>
            <a:avLst/>
            <a:gdLst>
              <a:gd name="T0" fmla="*/ 218070 w 21600"/>
              <a:gd name="T1" fmla="*/ 66389 h 21600"/>
              <a:gd name="T2" fmla="*/ 18976 w 21600"/>
              <a:gd name="T3" fmla="*/ 114300 h 21600"/>
              <a:gd name="T4" fmla="*/ 183610 w 21600"/>
              <a:gd name="T5" fmla="*/ 82296 h 21600"/>
              <a:gd name="T6" fmla="*/ 21611 w 21600"/>
              <a:gd name="T7" fmla="*/ 223023 h 21600"/>
              <a:gd name="T8" fmla="*/ 16267 w 21600"/>
              <a:gd name="T9" fmla="*/ 155988 h 21600"/>
              <a:gd name="T10" fmla="*/ 83301 w 21600"/>
              <a:gd name="T11" fmla="*/ 150654 h 21600"/>
              <a:gd name="T12" fmla="*/ 0 60000 65536"/>
              <a:gd name="T13" fmla="*/ 0 60000 65536"/>
              <a:gd name="T14" fmla="*/ 0 60000 65536"/>
              <a:gd name="T15" fmla="*/ 0 60000 65536"/>
              <a:gd name="T16" fmla="*/ 0 60000 65536"/>
              <a:gd name="T17" fmla="*/ 0 60000 65536"/>
              <a:gd name="T18" fmla="*/ 3163 w 21600"/>
              <a:gd name="T19" fmla="*/ 3163 h 21600"/>
              <a:gd name="T20" fmla="*/ 18437 w 21600"/>
              <a:gd name="T21" fmla="*/ 18437 h 21600"/>
            </a:gdLst>
            <a:ahLst/>
            <a:cxnLst>
              <a:cxn ang="T12">
                <a:pos x="T0" y="T1"/>
              </a:cxn>
              <a:cxn ang="T13">
                <a:pos x="T2" y="T3"/>
              </a:cxn>
              <a:cxn ang="T14">
                <a:pos x="T4" y="T5"/>
              </a:cxn>
              <a:cxn ang="T15">
                <a:pos x="T6" y="T7"/>
              </a:cxn>
              <a:cxn ang="T16">
                <a:pos x="T8" y="T9"/>
              </a:cxn>
              <a:cxn ang="T17">
                <a:pos x="T10" y="T11"/>
              </a:cxn>
            </a:cxnLst>
            <a:rect l="T18" t="T19" r="T20" b="T21"/>
            <a:pathLst>
              <a:path w="21600" h="21600">
                <a:moveTo>
                  <a:pt x="6120" y="16289"/>
                </a:moveTo>
                <a:cubicBezTo>
                  <a:pt x="7425" y="17402"/>
                  <a:pt x="9084" y="18014"/>
                  <a:pt x="10800" y="18014"/>
                </a:cubicBezTo>
                <a:cubicBezTo>
                  <a:pt x="14784" y="18014"/>
                  <a:pt x="18014" y="14784"/>
                  <a:pt x="18014" y="10800"/>
                </a:cubicBezTo>
                <a:cubicBezTo>
                  <a:pt x="18014" y="6815"/>
                  <a:pt x="14784" y="3586"/>
                  <a:pt x="10800" y="3586"/>
                </a:cubicBezTo>
                <a:cubicBezTo>
                  <a:pt x="6815" y="3586"/>
                  <a:pt x="3586" y="6815"/>
                  <a:pt x="3586" y="10800"/>
                </a:cubicBezTo>
                <a:lnTo>
                  <a:pt x="0" y="10800"/>
                </a:lnTo>
                <a:cubicBezTo>
                  <a:pt x="0" y="4835"/>
                  <a:pt x="4835" y="0"/>
                  <a:pt x="10800" y="0"/>
                </a:cubicBezTo>
                <a:cubicBezTo>
                  <a:pt x="16764" y="0"/>
                  <a:pt x="21600" y="4835"/>
                  <a:pt x="21600" y="10800"/>
                </a:cubicBezTo>
                <a:cubicBezTo>
                  <a:pt x="21600" y="16764"/>
                  <a:pt x="16764" y="21600"/>
                  <a:pt x="10800" y="21600"/>
                </a:cubicBezTo>
                <a:cubicBezTo>
                  <a:pt x="8231" y="21600"/>
                  <a:pt x="5747" y="20684"/>
                  <a:pt x="3793" y="19018"/>
                </a:cubicBezTo>
                <a:lnTo>
                  <a:pt x="2042" y="21073"/>
                </a:lnTo>
                <a:lnTo>
                  <a:pt x="1537" y="14739"/>
                </a:lnTo>
                <a:lnTo>
                  <a:pt x="7871" y="14235"/>
                </a:lnTo>
                <a:lnTo>
                  <a:pt x="6120" y="16289"/>
                </a:lnTo>
                <a:close/>
              </a:path>
            </a:pathLst>
          </a:custGeom>
          <a:solidFill>
            <a:srgbClr val="6DCCF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en-GB"/>
          </a:p>
        </p:txBody>
      </p:sp>
      <p:grpSp>
        <p:nvGrpSpPr>
          <p:cNvPr id="3105" name="Group 1"/>
          <p:cNvGrpSpPr>
            <a:grpSpLocks/>
          </p:cNvGrpSpPr>
          <p:nvPr/>
        </p:nvGrpSpPr>
        <p:grpSpPr bwMode="auto">
          <a:xfrm>
            <a:off x="1981200" y="5562600"/>
            <a:ext cx="103188" cy="206375"/>
            <a:chOff x="1981200" y="5562600"/>
            <a:chExt cx="103188" cy="206376"/>
          </a:xfrm>
        </p:grpSpPr>
        <p:sp>
          <p:nvSpPr>
            <p:cNvPr id="3112" name="Rectangle 75"/>
            <p:cNvSpPr>
              <a:spLocks noChangeArrowheads="1"/>
            </p:cNvSpPr>
            <p:nvPr/>
          </p:nvSpPr>
          <p:spPr bwMode="auto">
            <a:xfrm>
              <a:off x="1981200" y="5717381"/>
              <a:ext cx="103188" cy="51594"/>
            </a:xfrm>
            <a:prstGeom prst="rect">
              <a:avLst/>
            </a:prstGeom>
            <a:solidFill>
              <a:srgbClr val="6DCC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113" name="Oval 76"/>
            <p:cNvSpPr>
              <a:spLocks noChangeArrowheads="1"/>
            </p:cNvSpPr>
            <p:nvPr/>
          </p:nvSpPr>
          <p:spPr bwMode="auto">
            <a:xfrm>
              <a:off x="1981200" y="5562600"/>
              <a:ext cx="103188" cy="103188"/>
            </a:xfrm>
            <a:prstGeom prst="ellipse">
              <a:avLst/>
            </a:prstGeom>
            <a:solidFill>
              <a:srgbClr val="6DCC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114" name="Oval 77"/>
            <p:cNvSpPr>
              <a:spLocks noChangeArrowheads="1"/>
            </p:cNvSpPr>
            <p:nvPr/>
          </p:nvSpPr>
          <p:spPr bwMode="auto">
            <a:xfrm>
              <a:off x="1981200" y="5665788"/>
              <a:ext cx="103188" cy="103188"/>
            </a:xfrm>
            <a:prstGeom prst="ellipse">
              <a:avLst/>
            </a:prstGeom>
            <a:solidFill>
              <a:srgbClr val="6DCC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3107" name="Rectangle 84"/>
          <p:cNvSpPr>
            <a:spLocks noChangeArrowheads="1"/>
          </p:cNvSpPr>
          <p:nvPr/>
        </p:nvSpPr>
        <p:spPr bwMode="auto">
          <a:xfrm rot="108083">
            <a:off x="5791200" y="4495800"/>
            <a:ext cx="2667000" cy="1524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algn="ctr" rotWithShape="0">
              <a:schemeClr val="bg2"/>
            </a:outerShdw>
          </a:effectLst>
          <a:extLst>
            <a:ext uri="{91240B29-F687-4F45-9708-019B960494DF}">
              <a14:hiddenLine xmlns:a14="http://schemas.microsoft.com/office/drawing/2010/main" w="9525">
                <a:solidFill>
                  <a:srgbClr val="CCCCCC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108" name="Rectangle 85"/>
          <p:cNvSpPr>
            <a:spLocks noChangeArrowheads="1"/>
          </p:cNvSpPr>
          <p:nvPr/>
        </p:nvSpPr>
        <p:spPr bwMode="auto">
          <a:xfrm rot="108083">
            <a:off x="5867400" y="4572000"/>
            <a:ext cx="2514600" cy="1371600"/>
          </a:xfrm>
          <a:prstGeom prst="rect">
            <a:avLst/>
          </a:prstGeom>
          <a:solidFill>
            <a:srgbClr val="E6E6E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3109" name="Rectangle 86"/>
          <p:cNvSpPr>
            <a:spLocks noChangeArrowheads="1"/>
          </p:cNvSpPr>
          <p:nvPr/>
        </p:nvSpPr>
        <p:spPr bwMode="auto">
          <a:xfrm rot="108083">
            <a:off x="5943939" y="4626642"/>
            <a:ext cx="990600" cy="1219200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chemeClr val="accent1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algn="ctr"/>
            <a:r>
              <a:rPr lang="en-GB" sz="1200" u="none" dirty="0">
                <a:solidFill>
                  <a:schemeClr val="tx1">
                    <a:lumMod val="75000"/>
                  </a:schemeClr>
                </a:solidFill>
              </a:rPr>
              <a:t>Image of </a:t>
            </a:r>
          </a:p>
          <a:p>
            <a:pPr algn="ctr"/>
            <a:r>
              <a:rPr lang="en-GB" sz="1200" u="none" dirty="0">
                <a:solidFill>
                  <a:schemeClr val="tx1">
                    <a:lumMod val="75000"/>
                  </a:schemeClr>
                </a:solidFill>
              </a:rPr>
              <a:t>participant </a:t>
            </a:r>
          </a:p>
          <a:p>
            <a:pPr algn="ctr"/>
            <a:r>
              <a:rPr lang="en-GB" sz="1200" u="none" dirty="0">
                <a:solidFill>
                  <a:schemeClr val="tx1">
                    <a:lumMod val="75000"/>
                  </a:schemeClr>
                </a:solidFill>
              </a:rPr>
              <a:t>in user </a:t>
            </a:r>
          </a:p>
          <a:p>
            <a:pPr algn="ctr"/>
            <a:r>
              <a:rPr lang="en-GB" sz="1200" u="none" dirty="0">
                <a:solidFill>
                  <a:schemeClr val="tx1">
                    <a:lumMod val="75000"/>
                  </a:schemeClr>
                </a:solidFill>
              </a:rPr>
              <a:t>research</a:t>
            </a:r>
          </a:p>
        </p:txBody>
      </p:sp>
      <p:sp>
        <p:nvSpPr>
          <p:cNvPr id="3110" name="Rectangle 87"/>
          <p:cNvSpPr>
            <a:spLocks noChangeArrowheads="1"/>
          </p:cNvSpPr>
          <p:nvPr/>
        </p:nvSpPr>
        <p:spPr bwMode="auto">
          <a:xfrm rot="108083">
            <a:off x="7010136" y="4664967"/>
            <a:ext cx="1295400" cy="1219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/>
          <a:lstStyle/>
          <a:p>
            <a:pPr>
              <a:spcBef>
                <a:spcPct val="50000"/>
              </a:spcBef>
            </a:pPr>
            <a:r>
              <a:rPr lang="en-US" sz="1200" b="1" u="none">
                <a:latin typeface="Helvetica" pitchFamily="-112" charset="0"/>
              </a:rPr>
              <a:t>Katharine</a:t>
            </a:r>
            <a:r>
              <a:rPr lang="en-US" sz="1200" u="none">
                <a:latin typeface="Helvetica" pitchFamily="-112" charset="0"/>
              </a:rPr>
              <a:t>, 29</a:t>
            </a:r>
            <a:endParaRPr lang="en-US" sz="900" u="none">
              <a:latin typeface="Helvetica" pitchFamily="-112" charset="0"/>
            </a:endParaRPr>
          </a:p>
          <a:p>
            <a:pPr>
              <a:spcBef>
                <a:spcPct val="50000"/>
              </a:spcBef>
            </a:pPr>
            <a:r>
              <a:rPr lang="en-US" sz="900" b="1" i="1" u="none">
                <a:latin typeface="Helvetica" pitchFamily="-112" charset="0"/>
              </a:rPr>
              <a:t>I want a hassle free trip to New York to spend time with my sister and go shopping.</a:t>
            </a:r>
            <a:endParaRPr lang="en-US" sz="900" u="none">
              <a:latin typeface="Helvetica" pitchFamily="-112" charset="0"/>
            </a:endParaRPr>
          </a:p>
          <a:p>
            <a:pPr>
              <a:spcBef>
                <a:spcPct val="50000"/>
              </a:spcBef>
            </a:pPr>
            <a:r>
              <a:rPr lang="en-US" sz="900" u="none">
                <a:latin typeface="Helvetica" pitchFamily="-112" charset="0"/>
              </a:rPr>
              <a:t>Must have an aisle seat, must not get up to early.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Task model elements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4106271-ACC8-46FB-ABC3-2EF86CF4B3C3}" type="datetime9">
              <a:rPr lang="en-US" smtClean="0"/>
              <a:pPr>
                <a:defRPr/>
              </a:pPr>
              <a:t>8/25/2011 4:25:07 PM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acme travel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Page </a:t>
            </a:r>
            <a:fld id="{5D980A35-6BF4-449A-A86B-20174B102B7C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  <p:grpSp>
        <p:nvGrpSpPr>
          <p:cNvPr id="14" name="Group 13"/>
          <p:cNvGrpSpPr/>
          <p:nvPr/>
        </p:nvGrpSpPr>
        <p:grpSpPr>
          <a:xfrm>
            <a:off x="395536" y="1268760"/>
            <a:ext cx="288000" cy="576000"/>
            <a:chOff x="5148064" y="1772816"/>
            <a:chExt cx="1656184" cy="3312352"/>
          </a:xfrm>
        </p:grpSpPr>
        <p:sp>
          <p:nvSpPr>
            <p:cNvPr id="15" name="Rectangle 75"/>
            <p:cNvSpPr>
              <a:spLocks noChangeArrowheads="1"/>
            </p:cNvSpPr>
            <p:nvPr/>
          </p:nvSpPr>
          <p:spPr bwMode="auto">
            <a:xfrm>
              <a:off x="5148064" y="4257064"/>
              <a:ext cx="1656184" cy="828088"/>
            </a:xfrm>
            <a:prstGeom prst="rect">
              <a:avLst/>
            </a:prstGeom>
            <a:solidFill>
              <a:srgbClr val="6DCC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6" name="Oval 76"/>
            <p:cNvSpPr>
              <a:spLocks noChangeArrowheads="1"/>
            </p:cNvSpPr>
            <p:nvPr/>
          </p:nvSpPr>
          <p:spPr bwMode="auto">
            <a:xfrm>
              <a:off x="5148064" y="1772816"/>
              <a:ext cx="1656184" cy="1656176"/>
            </a:xfrm>
            <a:prstGeom prst="ellipse">
              <a:avLst/>
            </a:prstGeom>
            <a:solidFill>
              <a:srgbClr val="6DCC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7" name="Oval 77"/>
            <p:cNvSpPr>
              <a:spLocks noChangeArrowheads="1"/>
            </p:cNvSpPr>
            <p:nvPr/>
          </p:nvSpPr>
          <p:spPr bwMode="auto">
            <a:xfrm>
              <a:off x="5148064" y="3428992"/>
              <a:ext cx="1656184" cy="1656176"/>
            </a:xfrm>
            <a:prstGeom prst="ellipse">
              <a:avLst/>
            </a:prstGeom>
            <a:solidFill>
              <a:srgbClr val="6DCC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18" name="AutoShape 74"/>
          <p:cNvSpPr>
            <a:spLocks noChangeArrowheads="1"/>
          </p:cNvSpPr>
          <p:nvPr/>
        </p:nvSpPr>
        <p:spPr bwMode="auto">
          <a:xfrm>
            <a:off x="1619688" y="1268728"/>
            <a:ext cx="576064" cy="576064"/>
          </a:xfrm>
          <a:custGeom>
            <a:avLst/>
            <a:gdLst>
              <a:gd name="T0" fmla="*/ 218070 w 21600"/>
              <a:gd name="T1" fmla="*/ 66389 h 21600"/>
              <a:gd name="T2" fmla="*/ 18976 w 21600"/>
              <a:gd name="T3" fmla="*/ 114300 h 21600"/>
              <a:gd name="T4" fmla="*/ 183610 w 21600"/>
              <a:gd name="T5" fmla="*/ 82296 h 21600"/>
              <a:gd name="T6" fmla="*/ 21611 w 21600"/>
              <a:gd name="T7" fmla="*/ 223023 h 21600"/>
              <a:gd name="T8" fmla="*/ 16267 w 21600"/>
              <a:gd name="T9" fmla="*/ 155988 h 21600"/>
              <a:gd name="T10" fmla="*/ 83301 w 21600"/>
              <a:gd name="T11" fmla="*/ 150654 h 21600"/>
              <a:gd name="T12" fmla="*/ 0 60000 65536"/>
              <a:gd name="T13" fmla="*/ 0 60000 65536"/>
              <a:gd name="T14" fmla="*/ 0 60000 65536"/>
              <a:gd name="T15" fmla="*/ 0 60000 65536"/>
              <a:gd name="T16" fmla="*/ 0 60000 65536"/>
              <a:gd name="T17" fmla="*/ 0 60000 65536"/>
              <a:gd name="T18" fmla="*/ 3163 w 21600"/>
              <a:gd name="T19" fmla="*/ 3163 h 21600"/>
              <a:gd name="T20" fmla="*/ 18437 w 21600"/>
              <a:gd name="T21" fmla="*/ 18437 h 21600"/>
            </a:gdLst>
            <a:ahLst/>
            <a:cxnLst>
              <a:cxn ang="T12">
                <a:pos x="T0" y="T1"/>
              </a:cxn>
              <a:cxn ang="T13">
                <a:pos x="T2" y="T3"/>
              </a:cxn>
              <a:cxn ang="T14">
                <a:pos x="T4" y="T5"/>
              </a:cxn>
              <a:cxn ang="T15">
                <a:pos x="T6" y="T7"/>
              </a:cxn>
              <a:cxn ang="T16">
                <a:pos x="T8" y="T9"/>
              </a:cxn>
              <a:cxn ang="T17">
                <a:pos x="T10" y="T11"/>
              </a:cxn>
            </a:cxnLst>
            <a:rect l="T18" t="T19" r="T20" b="T21"/>
            <a:pathLst>
              <a:path w="21600" h="21600">
                <a:moveTo>
                  <a:pt x="6120" y="16289"/>
                </a:moveTo>
                <a:cubicBezTo>
                  <a:pt x="7425" y="17402"/>
                  <a:pt x="9084" y="18014"/>
                  <a:pt x="10800" y="18014"/>
                </a:cubicBezTo>
                <a:cubicBezTo>
                  <a:pt x="14784" y="18014"/>
                  <a:pt x="18014" y="14784"/>
                  <a:pt x="18014" y="10800"/>
                </a:cubicBezTo>
                <a:cubicBezTo>
                  <a:pt x="18014" y="6815"/>
                  <a:pt x="14784" y="3586"/>
                  <a:pt x="10800" y="3586"/>
                </a:cubicBezTo>
                <a:cubicBezTo>
                  <a:pt x="6815" y="3586"/>
                  <a:pt x="3586" y="6815"/>
                  <a:pt x="3586" y="10800"/>
                </a:cubicBezTo>
                <a:lnTo>
                  <a:pt x="0" y="10800"/>
                </a:lnTo>
                <a:cubicBezTo>
                  <a:pt x="0" y="4835"/>
                  <a:pt x="4835" y="0"/>
                  <a:pt x="10800" y="0"/>
                </a:cubicBezTo>
                <a:cubicBezTo>
                  <a:pt x="16764" y="0"/>
                  <a:pt x="21600" y="4835"/>
                  <a:pt x="21600" y="10800"/>
                </a:cubicBezTo>
                <a:cubicBezTo>
                  <a:pt x="21600" y="16764"/>
                  <a:pt x="16764" y="21600"/>
                  <a:pt x="10800" y="21600"/>
                </a:cubicBezTo>
                <a:cubicBezTo>
                  <a:pt x="8231" y="21600"/>
                  <a:pt x="5747" y="20684"/>
                  <a:pt x="3793" y="19018"/>
                </a:cubicBezTo>
                <a:lnTo>
                  <a:pt x="2042" y="21073"/>
                </a:lnTo>
                <a:lnTo>
                  <a:pt x="1537" y="14739"/>
                </a:lnTo>
                <a:lnTo>
                  <a:pt x="7871" y="14235"/>
                </a:lnTo>
                <a:lnTo>
                  <a:pt x="6120" y="16289"/>
                </a:lnTo>
                <a:close/>
              </a:path>
            </a:pathLst>
          </a:custGeom>
          <a:solidFill>
            <a:srgbClr val="6DCCF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19" name="Oval 66"/>
          <p:cNvSpPr>
            <a:spLocks noChangeArrowheads="1"/>
          </p:cNvSpPr>
          <p:nvPr/>
        </p:nvSpPr>
        <p:spPr bwMode="auto">
          <a:xfrm>
            <a:off x="3131904" y="1268760"/>
            <a:ext cx="576000" cy="576000"/>
          </a:xfrm>
          <a:prstGeom prst="ellipse">
            <a:avLst/>
          </a:prstGeom>
          <a:solidFill>
            <a:srgbClr val="6DCCFC"/>
          </a:solidFill>
          <a:ln w="63500">
            <a:solidFill>
              <a:srgbClr val="6DCCF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/>
          <a:lstStyle/>
          <a:p>
            <a:pPr algn="ctr"/>
            <a:endParaRPr lang="en-US" sz="1000" b="1" u="none">
              <a:solidFill>
                <a:schemeClr val="hlink"/>
              </a:solidFill>
              <a:latin typeface="Helvetica" pitchFamily="-112" charset="0"/>
            </a:endParaRPr>
          </a:p>
        </p:txBody>
      </p:sp>
      <p:sp>
        <p:nvSpPr>
          <p:cNvPr id="20" name="AutoShape 9"/>
          <p:cNvSpPr>
            <a:spLocks noChangeArrowheads="1"/>
          </p:cNvSpPr>
          <p:nvPr/>
        </p:nvSpPr>
        <p:spPr bwMode="auto">
          <a:xfrm>
            <a:off x="2395612" y="2383160"/>
            <a:ext cx="1066800" cy="685800"/>
          </a:xfrm>
          <a:prstGeom prst="roundRect">
            <a:avLst>
              <a:gd name="adj" fmla="val 16667"/>
            </a:avLst>
          </a:prstGeom>
          <a:solidFill>
            <a:srgbClr val="F1F1F1"/>
          </a:solidFill>
          <a:ln w="63500">
            <a:solidFill>
              <a:srgbClr val="6DCCF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90000" tIns="46800" rIns="90000" bIns="46800" anchor="ctr"/>
          <a:lstStyle/>
          <a:p>
            <a:pPr algn="ctr"/>
            <a:r>
              <a:rPr lang="en-US" sz="900" b="1" u="none" dirty="0">
                <a:solidFill>
                  <a:schemeClr val="hlink"/>
                </a:solidFill>
                <a:latin typeface="Helvetica" pitchFamily="-112" charset="0"/>
              </a:rPr>
              <a:t>Confirmation</a:t>
            </a:r>
          </a:p>
        </p:txBody>
      </p:sp>
      <p:cxnSp>
        <p:nvCxnSpPr>
          <p:cNvPr id="21" name="AutoShape 55"/>
          <p:cNvCxnSpPr>
            <a:cxnSpLocks noChangeShapeType="1"/>
            <a:stCxn id="22" idx="3"/>
            <a:endCxn id="20" idx="1"/>
          </p:cNvCxnSpPr>
          <p:nvPr/>
        </p:nvCxnSpPr>
        <p:spPr bwMode="auto">
          <a:xfrm>
            <a:off x="1463056" y="2726060"/>
            <a:ext cx="932556" cy="0"/>
          </a:xfrm>
          <a:prstGeom prst="straightConnector1">
            <a:avLst/>
          </a:prstGeom>
          <a:noFill/>
          <a:ln w="63500">
            <a:solidFill>
              <a:srgbClr val="6DCCFC"/>
            </a:solidFill>
            <a:round/>
            <a:headEnd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2" name="AutoShape 58"/>
          <p:cNvSpPr>
            <a:spLocks noChangeArrowheads="1"/>
          </p:cNvSpPr>
          <p:nvPr/>
        </p:nvSpPr>
        <p:spPr bwMode="auto">
          <a:xfrm>
            <a:off x="396256" y="2383160"/>
            <a:ext cx="1066800" cy="685800"/>
          </a:xfrm>
          <a:prstGeom prst="roundRect">
            <a:avLst>
              <a:gd name="adj" fmla="val 16667"/>
            </a:avLst>
          </a:prstGeom>
          <a:solidFill>
            <a:srgbClr val="F1F1F1"/>
          </a:solidFill>
          <a:ln w="63500">
            <a:solidFill>
              <a:srgbClr val="6DCCF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/>
          <a:lstStyle/>
          <a:p>
            <a:pPr algn="ctr"/>
            <a:r>
              <a:rPr lang="en-US" sz="900" b="1" u="none">
                <a:solidFill>
                  <a:schemeClr val="hlink"/>
                </a:solidFill>
                <a:latin typeface="Helvetica" pitchFamily="-112" charset="0"/>
              </a:rPr>
              <a:t>Book tickets</a:t>
            </a:r>
          </a:p>
        </p:txBody>
      </p:sp>
      <p:cxnSp>
        <p:nvCxnSpPr>
          <p:cNvPr id="23" name="AutoShape 68"/>
          <p:cNvCxnSpPr>
            <a:cxnSpLocks noChangeShapeType="1"/>
            <a:stCxn id="20" idx="3"/>
          </p:cNvCxnSpPr>
          <p:nvPr/>
        </p:nvCxnSpPr>
        <p:spPr bwMode="auto">
          <a:xfrm>
            <a:off x="3462412" y="2726136"/>
            <a:ext cx="317500" cy="1516"/>
          </a:xfrm>
          <a:prstGeom prst="straightConnector1">
            <a:avLst/>
          </a:prstGeom>
          <a:noFill/>
          <a:ln w="63500">
            <a:solidFill>
              <a:srgbClr val="6DCCFC"/>
            </a:solidFill>
            <a:round/>
            <a:headEnd/>
            <a:tailEnd type="triangl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1" name="Oval 66"/>
          <p:cNvSpPr>
            <a:spLocks noChangeArrowheads="1"/>
          </p:cNvSpPr>
          <p:nvPr/>
        </p:nvSpPr>
        <p:spPr bwMode="auto">
          <a:xfrm>
            <a:off x="852736" y="3509392"/>
            <a:ext cx="2438400" cy="2438400"/>
          </a:xfrm>
          <a:prstGeom prst="ellipse">
            <a:avLst/>
          </a:prstGeom>
          <a:solidFill>
            <a:srgbClr val="6DCCFC"/>
          </a:solidFill>
          <a:ln w="63500">
            <a:solidFill>
              <a:srgbClr val="6DCCF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/>
          <a:lstStyle/>
          <a:p>
            <a:pPr algn="ctr"/>
            <a:endParaRPr lang="en-US" sz="1000" b="1" u="none">
              <a:solidFill>
                <a:schemeClr val="hlink"/>
              </a:solidFill>
              <a:latin typeface="Helvetica" pitchFamily="-112" charset="0"/>
            </a:endParaRPr>
          </a:p>
        </p:txBody>
      </p:sp>
      <p:sp>
        <p:nvSpPr>
          <p:cNvPr id="32" name="Oval 67"/>
          <p:cNvSpPr>
            <a:spLocks noChangeArrowheads="1"/>
          </p:cNvSpPr>
          <p:nvPr/>
        </p:nvSpPr>
        <p:spPr bwMode="auto">
          <a:xfrm>
            <a:off x="928936" y="3585592"/>
            <a:ext cx="2286000" cy="2286000"/>
          </a:xfrm>
          <a:prstGeom prst="ellipse">
            <a:avLst/>
          </a:prstGeom>
          <a:noFill/>
          <a:ln w="63500">
            <a:solidFill>
              <a:srgbClr val="F1F1F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6DCCFC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/>
          <a:lstStyle/>
          <a:p>
            <a:pPr algn="ctr"/>
            <a:endParaRPr lang="en-US" sz="1000" b="1" u="none">
              <a:solidFill>
                <a:schemeClr val="hlink"/>
              </a:solidFill>
              <a:latin typeface="Helvetica" pitchFamily="-112" charset="0"/>
            </a:endParaRPr>
          </a:p>
        </p:txBody>
      </p:sp>
      <p:sp>
        <p:nvSpPr>
          <p:cNvPr id="33" name="AutoShape 6"/>
          <p:cNvSpPr>
            <a:spLocks noChangeArrowheads="1"/>
          </p:cNvSpPr>
          <p:nvPr/>
        </p:nvSpPr>
        <p:spPr bwMode="auto">
          <a:xfrm>
            <a:off x="395536" y="4423792"/>
            <a:ext cx="1066800" cy="685800"/>
          </a:xfrm>
          <a:prstGeom prst="roundRect">
            <a:avLst>
              <a:gd name="adj" fmla="val 16667"/>
            </a:avLst>
          </a:prstGeom>
          <a:solidFill>
            <a:srgbClr val="F1F1F1"/>
          </a:solidFill>
          <a:ln w="63500">
            <a:solidFill>
              <a:srgbClr val="6DCCF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/>
          <a:lstStyle/>
          <a:p>
            <a:pPr algn="ctr"/>
            <a:r>
              <a:rPr lang="en-US" sz="900" b="1" u="none">
                <a:solidFill>
                  <a:schemeClr val="hlink"/>
                </a:solidFill>
                <a:latin typeface="Helvetica" pitchFamily="-112" charset="0"/>
              </a:rPr>
              <a:t>Date / time</a:t>
            </a:r>
          </a:p>
        </p:txBody>
      </p:sp>
      <p:sp>
        <p:nvSpPr>
          <p:cNvPr id="34" name="AutoShape 7"/>
          <p:cNvSpPr>
            <a:spLocks noChangeArrowheads="1"/>
          </p:cNvSpPr>
          <p:nvPr/>
        </p:nvSpPr>
        <p:spPr bwMode="auto">
          <a:xfrm>
            <a:off x="2681536" y="4423792"/>
            <a:ext cx="1066800" cy="685800"/>
          </a:xfrm>
          <a:prstGeom prst="roundRect">
            <a:avLst>
              <a:gd name="adj" fmla="val 16667"/>
            </a:avLst>
          </a:prstGeom>
          <a:solidFill>
            <a:srgbClr val="F1F1F1"/>
          </a:solidFill>
          <a:ln w="63500">
            <a:solidFill>
              <a:srgbClr val="6DCCF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/>
          <a:lstStyle/>
          <a:p>
            <a:pPr algn="ctr"/>
            <a:r>
              <a:rPr lang="en-US" sz="900" b="1" u="none">
                <a:solidFill>
                  <a:schemeClr val="hlink"/>
                </a:solidFill>
                <a:latin typeface="Helvetica" pitchFamily="-112" charset="0"/>
              </a:rPr>
              <a:t>Price</a:t>
            </a:r>
          </a:p>
        </p:txBody>
      </p:sp>
      <p:sp>
        <p:nvSpPr>
          <p:cNvPr id="35" name="AutoShape 46"/>
          <p:cNvSpPr>
            <a:spLocks noChangeArrowheads="1"/>
          </p:cNvSpPr>
          <p:nvPr/>
        </p:nvSpPr>
        <p:spPr bwMode="auto">
          <a:xfrm>
            <a:off x="1538536" y="3356992"/>
            <a:ext cx="1066800" cy="685800"/>
          </a:xfrm>
          <a:prstGeom prst="roundRect">
            <a:avLst>
              <a:gd name="adj" fmla="val 16667"/>
            </a:avLst>
          </a:prstGeom>
          <a:solidFill>
            <a:srgbClr val="F1F1F1"/>
          </a:solidFill>
          <a:ln w="63500">
            <a:solidFill>
              <a:srgbClr val="6DCCF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/>
          <a:lstStyle/>
          <a:p>
            <a:pPr algn="ctr"/>
            <a:r>
              <a:rPr lang="en-US" sz="900" b="1" u="none">
                <a:solidFill>
                  <a:schemeClr val="hlink"/>
                </a:solidFill>
                <a:latin typeface="Helvetica" pitchFamily="-112" charset="0"/>
              </a:rPr>
              <a:t>Departure airport</a:t>
            </a:r>
          </a:p>
        </p:txBody>
      </p:sp>
      <p:sp>
        <p:nvSpPr>
          <p:cNvPr id="36" name="AutoShape 47"/>
          <p:cNvSpPr>
            <a:spLocks noChangeArrowheads="1"/>
          </p:cNvSpPr>
          <p:nvPr/>
        </p:nvSpPr>
        <p:spPr bwMode="auto">
          <a:xfrm>
            <a:off x="1538536" y="5414392"/>
            <a:ext cx="1066800" cy="685800"/>
          </a:xfrm>
          <a:prstGeom prst="roundRect">
            <a:avLst>
              <a:gd name="adj" fmla="val 16667"/>
            </a:avLst>
          </a:prstGeom>
          <a:solidFill>
            <a:srgbClr val="F1F1F1"/>
          </a:solidFill>
          <a:ln w="63500">
            <a:solidFill>
              <a:srgbClr val="6DCCF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/>
          <a:lstStyle/>
          <a:p>
            <a:pPr algn="ctr"/>
            <a:r>
              <a:rPr lang="en-US" sz="900" b="1" u="none">
                <a:solidFill>
                  <a:schemeClr val="hlink"/>
                </a:solidFill>
                <a:latin typeface="Helvetica" pitchFamily="-112" charset="0"/>
              </a:rPr>
              <a:t>Specifics</a:t>
            </a:r>
          </a:p>
        </p:txBody>
      </p:sp>
      <p:cxnSp>
        <p:nvCxnSpPr>
          <p:cNvPr id="37" name="AutoShape 52"/>
          <p:cNvCxnSpPr>
            <a:cxnSpLocks noChangeShapeType="1"/>
            <a:stCxn id="33" idx="3"/>
            <a:endCxn id="34" idx="1"/>
          </p:cNvCxnSpPr>
          <p:nvPr/>
        </p:nvCxnSpPr>
        <p:spPr bwMode="auto">
          <a:xfrm>
            <a:off x="1494086" y="4766692"/>
            <a:ext cx="1155700" cy="0"/>
          </a:xfrm>
          <a:prstGeom prst="straightConnector1">
            <a:avLst/>
          </a:prstGeom>
          <a:noFill/>
          <a:ln w="63500">
            <a:solidFill>
              <a:srgbClr val="F1F1F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8" name="AutoShape 53"/>
          <p:cNvCxnSpPr>
            <a:cxnSpLocks noChangeShapeType="1"/>
            <a:stCxn id="35" idx="2"/>
            <a:endCxn id="36" idx="0"/>
          </p:cNvCxnSpPr>
          <p:nvPr/>
        </p:nvCxnSpPr>
        <p:spPr bwMode="auto">
          <a:xfrm>
            <a:off x="2071936" y="4074542"/>
            <a:ext cx="0" cy="1308100"/>
          </a:xfrm>
          <a:prstGeom prst="straightConnector1">
            <a:avLst/>
          </a:prstGeom>
          <a:noFill/>
          <a:ln w="63500">
            <a:solidFill>
              <a:srgbClr val="F1F1F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grpSp>
        <p:nvGrpSpPr>
          <p:cNvPr id="6" name="Group 5"/>
          <p:cNvGrpSpPr/>
          <p:nvPr/>
        </p:nvGrpSpPr>
        <p:grpSpPr>
          <a:xfrm>
            <a:off x="4475584" y="4569294"/>
            <a:ext cx="1752600" cy="1524002"/>
            <a:chOff x="5627712" y="2337046"/>
            <a:chExt cx="1752600" cy="1524002"/>
          </a:xfrm>
        </p:grpSpPr>
        <p:sp>
          <p:nvSpPr>
            <p:cNvPr id="39" name="Line 72"/>
            <p:cNvSpPr>
              <a:spLocks noChangeShapeType="1"/>
            </p:cNvSpPr>
            <p:nvPr/>
          </p:nvSpPr>
          <p:spPr bwMode="auto">
            <a:xfrm>
              <a:off x="7380312" y="2337046"/>
              <a:ext cx="0" cy="1524002"/>
            </a:xfrm>
            <a:prstGeom prst="line">
              <a:avLst/>
            </a:prstGeom>
            <a:noFill/>
            <a:ln w="9525">
              <a:solidFill>
                <a:schemeClr val="accent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40" name="Rectangle 73"/>
            <p:cNvSpPr>
              <a:spLocks noChangeArrowheads="1"/>
            </p:cNvSpPr>
            <p:nvPr/>
          </p:nvSpPr>
          <p:spPr bwMode="auto">
            <a:xfrm>
              <a:off x="5627712" y="3022847"/>
              <a:ext cx="1676400" cy="8382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0" tIns="0" rIns="0" bIns="0" anchor="b"/>
            <a:lstStyle/>
            <a:p>
              <a:pPr algn="r">
                <a:spcBef>
                  <a:spcPct val="50000"/>
                </a:spcBef>
                <a:buFont typeface="Arial" charset="0"/>
                <a:buNone/>
              </a:pPr>
              <a:r>
                <a:rPr lang="en-US" sz="900" u="none" dirty="0" smtClean="0">
                  <a:solidFill>
                    <a:schemeClr val="folHlink"/>
                  </a:solidFill>
                  <a:latin typeface="Helvetica" pitchFamily="-112" charset="0"/>
                </a:rPr>
                <a:t>Note </a:t>
              </a:r>
              <a:r>
                <a:rPr lang="en-US" sz="900" u="none" dirty="0" err="1" smtClean="0">
                  <a:solidFill>
                    <a:schemeClr val="folHlink"/>
                  </a:solidFill>
                  <a:latin typeface="Helvetica" pitchFamily="-112" charset="0"/>
                </a:rPr>
                <a:t>note</a:t>
              </a:r>
              <a:r>
                <a:rPr lang="en-US" sz="900" u="none" dirty="0" smtClean="0">
                  <a:solidFill>
                    <a:schemeClr val="folHlink"/>
                  </a:solidFill>
                  <a:latin typeface="Helvetica" pitchFamily="-112" charset="0"/>
                </a:rPr>
                <a:t> </a:t>
              </a:r>
              <a:r>
                <a:rPr lang="en-US" sz="900" u="none" dirty="0" err="1" smtClean="0">
                  <a:solidFill>
                    <a:schemeClr val="folHlink"/>
                  </a:solidFill>
                  <a:latin typeface="Helvetica" pitchFamily="-112" charset="0"/>
                </a:rPr>
                <a:t>note</a:t>
              </a:r>
              <a:r>
                <a:rPr lang="en-US" sz="900" u="none" dirty="0" smtClean="0">
                  <a:solidFill>
                    <a:schemeClr val="folHlink"/>
                  </a:solidFill>
                  <a:latin typeface="Helvetica" pitchFamily="-112" charset="0"/>
                </a:rPr>
                <a:t> </a:t>
              </a:r>
              <a:r>
                <a:rPr lang="en-US" sz="900" u="none" dirty="0" err="1" smtClean="0">
                  <a:solidFill>
                    <a:schemeClr val="folHlink"/>
                  </a:solidFill>
                  <a:latin typeface="Helvetica" pitchFamily="-112" charset="0"/>
                </a:rPr>
                <a:t>note</a:t>
              </a:r>
              <a:r>
                <a:rPr lang="en-US" sz="900" u="none" dirty="0" smtClean="0">
                  <a:solidFill>
                    <a:schemeClr val="folHlink"/>
                  </a:solidFill>
                  <a:latin typeface="Helvetica" pitchFamily="-112" charset="0"/>
                </a:rPr>
                <a:t>  </a:t>
              </a:r>
              <a:r>
                <a:rPr lang="en-US" sz="900" u="none" dirty="0" err="1" smtClean="0">
                  <a:solidFill>
                    <a:schemeClr val="folHlink"/>
                  </a:solidFill>
                  <a:latin typeface="Helvetica" pitchFamily="-112" charset="0"/>
                </a:rPr>
                <a:t>note</a:t>
              </a:r>
              <a:r>
                <a:rPr lang="en-US" sz="900" u="none" dirty="0" smtClean="0">
                  <a:solidFill>
                    <a:schemeClr val="folHlink"/>
                  </a:solidFill>
                  <a:latin typeface="Helvetica" pitchFamily="-112" charset="0"/>
                </a:rPr>
                <a:t> </a:t>
              </a:r>
              <a:r>
                <a:rPr lang="en-US" sz="900" u="none" dirty="0" err="1" smtClean="0">
                  <a:solidFill>
                    <a:schemeClr val="folHlink"/>
                  </a:solidFill>
                  <a:latin typeface="Helvetica" pitchFamily="-112" charset="0"/>
                </a:rPr>
                <a:t>note</a:t>
              </a:r>
              <a:r>
                <a:rPr lang="en-US" sz="900" u="none" dirty="0" smtClean="0">
                  <a:solidFill>
                    <a:schemeClr val="folHlink"/>
                  </a:solidFill>
                  <a:latin typeface="Helvetica" pitchFamily="-112" charset="0"/>
                </a:rPr>
                <a:t> </a:t>
              </a:r>
              <a:r>
                <a:rPr lang="en-US" sz="900" u="none" dirty="0" err="1" smtClean="0">
                  <a:solidFill>
                    <a:schemeClr val="folHlink"/>
                  </a:solidFill>
                  <a:latin typeface="Helvetica" pitchFamily="-112" charset="0"/>
                </a:rPr>
                <a:t>note</a:t>
              </a:r>
              <a:r>
                <a:rPr lang="en-US" sz="900" u="none" dirty="0" smtClean="0">
                  <a:solidFill>
                    <a:schemeClr val="folHlink"/>
                  </a:solidFill>
                  <a:latin typeface="Helvetica" pitchFamily="-112" charset="0"/>
                </a:rPr>
                <a:t> </a:t>
              </a:r>
              <a:r>
                <a:rPr lang="en-US" sz="900" u="none" dirty="0" err="1" smtClean="0">
                  <a:solidFill>
                    <a:schemeClr val="folHlink"/>
                  </a:solidFill>
                  <a:latin typeface="Helvetica" pitchFamily="-112" charset="0"/>
                </a:rPr>
                <a:t>note</a:t>
              </a:r>
              <a:r>
                <a:rPr lang="en-US" sz="900" u="none" dirty="0" smtClean="0">
                  <a:solidFill>
                    <a:schemeClr val="folHlink"/>
                  </a:solidFill>
                  <a:latin typeface="Helvetica" pitchFamily="-112" charset="0"/>
                </a:rPr>
                <a:t> </a:t>
              </a:r>
              <a:r>
                <a:rPr lang="en-US" sz="900" u="none" dirty="0" err="1" smtClean="0">
                  <a:solidFill>
                    <a:schemeClr val="folHlink"/>
                  </a:solidFill>
                  <a:latin typeface="Helvetica" pitchFamily="-112" charset="0"/>
                </a:rPr>
                <a:t>note</a:t>
              </a:r>
              <a:endParaRPr lang="en-US" sz="900" u="none" dirty="0">
                <a:solidFill>
                  <a:schemeClr val="folHlink"/>
                </a:solidFill>
                <a:latin typeface="Helvetica" pitchFamily="-112" charset="0"/>
              </a:endParaRPr>
            </a:p>
          </p:txBody>
        </p:sp>
      </p:grpSp>
      <p:sp>
        <p:nvSpPr>
          <p:cNvPr id="45" name="Rectangle 61"/>
          <p:cNvSpPr>
            <a:spLocks noChangeArrowheads="1"/>
          </p:cNvSpPr>
          <p:nvPr/>
        </p:nvSpPr>
        <p:spPr bwMode="auto">
          <a:xfrm>
            <a:off x="4595191" y="3068960"/>
            <a:ext cx="1371600" cy="762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/>
          <a:lstStyle/>
          <a:p>
            <a:pPr>
              <a:spcBef>
                <a:spcPct val="50000"/>
              </a:spcBef>
              <a:buFont typeface="Arial" charset="0"/>
              <a:buNone/>
            </a:pPr>
            <a:r>
              <a:rPr lang="en-US" sz="900" i="1" u="none" dirty="0" smtClean="0">
                <a:solidFill>
                  <a:schemeClr val="folHlink"/>
                </a:solidFill>
                <a:latin typeface="Helvetica" pitchFamily="-112" charset="0"/>
              </a:rPr>
              <a:t>“Quote from a participant interviewed during research”</a:t>
            </a:r>
            <a:endParaRPr lang="en-US" sz="900" i="1" u="none" dirty="0">
              <a:solidFill>
                <a:schemeClr val="folHlink"/>
              </a:solidFill>
              <a:latin typeface="Helvetica" pitchFamily="-112" charset="0"/>
            </a:endParaRPr>
          </a:p>
        </p:txBody>
      </p:sp>
      <p:grpSp>
        <p:nvGrpSpPr>
          <p:cNvPr id="7" name="Group 6"/>
          <p:cNvGrpSpPr/>
          <p:nvPr/>
        </p:nvGrpSpPr>
        <p:grpSpPr>
          <a:xfrm>
            <a:off x="4595295" y="1022270"/>
            <a:ext cx="2667000" cy="1524000"/>
            <a:chOff x="4595295" y="1022270"/>
            <a:chExt cx="2667000" cy="1524000"/>
          </a:xfrm>
        </p:grpSpPr>
        <p:sp>
          <p:nvSpPr>
            <p:cNvPr id="47" name="Rectangle 84"/>
            <p:cNvSpPr>
              <a:spLocks noChangeArrowheads="1"/>
            </p:cNvSpPr>
            <p:nvPr/>
          </p:nvSpPr>
          <p:spPr bwMode="auto">
            <a:xfrm rot="108083">
              <a:off x="4595295" y="1022270"/>
              <a:ext cx="2667000" cy="152400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algn="ctr" rotWithShape="0">
                <a:schemeClr val="bg2"/>
              </a:outer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rgbClr val="CCCCCC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48" name="Rectangle 85"/>
            <p:cNvSpPr>
              <a:spLocks noChangeArrowheads="1"/>
            </p:cNvSpPr>
            <p:nvPr/>
          </p:nvSpPr>
          <p:spPr bwMode="auto">
            <a:xfrm rot="108083">
              <a:off x="4671495" y="1098470"/>
              <a:ext cx="2514600" cy="1371600"/>
            </a:xfrm>
            <a:prstGeom prst="rect">
              <a:avLst/>
            </a:prstGeom>
            <a:solidFill>
              <a:srgbClr val="E6E6E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algn="ctr"/>
              <a:endParaRPr lang="en-US"/>
            </a:p>
          </p:txBody>
        </p:sp>
        <p:sp>
          <p:nvSpPr>
            <p:cNvPr id="49" name="Rectangle 86"/>
            <p:cNvSpPr>
              <a:spLocks noChangeArrowheads="1"/>
            </p:cNvSpPr>
            <p:nvPr/>
          </p:nvSpPr>
          <p:spPr bwMode="auto">
            <a:xfrm rot="108083">
              <a:off x="4748034" y="1153112"/>
              <a:ext cx="990600" cy="121920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chemeClr val="accent1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algn="ctr"/>
              <a:r>
                <a:rPr lang="en-GB" sz="1100" u="none" dirty="0" smtClean="0">
                  <a:solidFill>
                    <a:schemeClr val="tx1">
                      <a:lumMod val="75000"/>
                    </a:schemeClr>
                  </a:solidFill>
                </a:rPr>
                <a:t>Image of </a:t>
              </a:r>
            </a:p>
            <a:p>
              <a:pPr algn="ctr"/>
              <a:r>
                <a:rPr lang="en-GB" sz="1100" u="none" dirty="0" smtClean="0">
                  <a:solidFill>
                    <a:schemeClr val="tx1">
                      <a:lumMod val="75000"/>
                    </a:schemeClr>
                  </a:solidFill>
                </a:rPr>
                <a:t>participant </a:t>
              </a:r>
            </a:p>
            <a:p>
              <a:pPr algn="ctr"/>
              <a:r>
                <a:rPr lang="en-GB" sz="1100" u="none" dirty="0" smtClean="0">
                  <a:solidFill>
                    <a:schemeClr val="tx1">
                      <a:lumMod val="75000"/>
                    </a:schemeClr>
                  </a:solidFill>
                </a:rPr>
                <a:t>in user </a:t>
              </a:r>
            </a:p>
            <a:p>
              <a:pPr algn="ctr"/>
              <a:r>
                <a:rPr lang="en-GB" sz="1100" u="none" dirty="0" smtClean="0">
                  <a:solidFill>
                    <a:schemeClr val="tx1">
                      <a:lumMod val="75000"/>
                    </a:schemeClr>
                  </a:solidFill>
                </a:rPr>
                <a:t>research</a:t>
              </a:r>
              <a:endParaRPr lang="en-GB" sz="1100" u="none" dirty="0">
                <a:solidFill>
                  <a:schemeClr val="tx1">
                    <a:lumMod val="75000"/>
                  </a:schemeClr>
                </a:solidFill>
              </a:endParaRPr>
            </a:p>
          </p:txBody>
        </p:sp>
        <p:sp>
          <p:nvSpPr>
            <p:cNvPr id="50" name="Rectangle 87"/>
            <p:cNvSpPr>
              <a:spLocks noChangeArrowheads="1"/>
            </p:cNvSpPr>
            <p:nvPr/>
          </p:nvSpPr>
          <p:spPr bwMode="auto">
            <a:xfrm rot="108083">
              <a:off x="5814231" y="1191437"/>
              <a:ext cx="1295400" cy="12192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0" tIns="0" rIns="0" bIns="0"/>
            <a:lstStyle/>
            <a:p>
              <a:pPr>
                <a:spcBef>
                  <a:spcPct val="50000"/>
                </a:spcBef>
              </a:pPr>
              <a:r>
                <a:rPr lang="en-US" sz="1200" b="1" u="none" dirty="0" smtClean="0">
                  <a:latin typeface="Helvetica" pitchFamily="-112" charset="0"/>
                </a:rPr>
                <a:t>Name</a:t>
              </a:r>
              <a:r>
                <a:rPr lang="en-US" sz="1200" u="none" dirty="0" smtClean="0">
                  <a:latin typeface="Helvetica" pitchFamily="-112" charset="0"/>
                </a:rPr>
                <a:t>, Age</a:t>
              </a:r>
              <a:endParaRPr lang="en-US" sz="900" u="none" dirty="0">
                <a:latin typeface="Helvetica" pitchFamily="-112" charset="0"/>
              </a:endParaRPr>
            </a:p>
            <a:p>
              <a:pPr>
                <a:spcBef>
                  <a:spcPct val="50000"/>
                </a:spcBef>
              </a:pPr>
              <a:r>
                <a:rPr lang="en-US" sz="900" b="1" i="1" u="none" dirty="0" smtClean="0">
                  <a:latin typeface="Helvetica" pitchFamily="-112" charset="0"/>
                </a:rPr>
                <a:t>Quote from user research</a:t>
              </a:r>
              <a:endParaRPr lang="en-US" sz="900" u="none" dirty="0">
                <a:latin typeface="Helvetica" pitchFamily="-112" charset="0"/>
              </a:endParaRPr>
            </a:p>
            <a:p>
              <a:pPr>
                <a:spcBef>
                  <a:spcPct val="50000"/>
                </a:spcBef>
              </a:pPr>
              <a:r>
                <a:rPr lang="en-US" sz="900" u="none" dirty="0">
                  <a:latin typeface="Helvetica" pitchFamily="-112" charset="0"/>
                </a:rPr>
                <a:t>Must </a:t>
              </a:r>
              <a:r>
                <a:rPr lang="en-US" sz="900" u="none" dirty="0" smtClean="0">
                  <a:latin typeface="Helvetica" pitchFamily="-112" charset="0"/>
                </a:rPr>
                <a:t>have…</a:t>
              </a:r>
              <a:endParaRPr lang="en-US" sz="900" u="none" dirty="0">
                <a:latin typeface="Helvetica" pitchFamily="-112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26430126"/>
      </p:ext>
    </p:extLst>
  </p:cSld>
  <p:clrMapOvr>
    <a:masterClrMapping/>
  </p:clrMapOvr>
</p:sld>
</file>

<file path=ppt/theme/theme1.xml><?xml version="1.0" encoding="utf-8"?>
<a:theme xmlns:a="http://schemas.openxmlformats.org/drawingml/2006/main" name="Blank Presentation">
  <a:themeElements>
    <a:clrScheme name="">
      <a:dk1>
        <a:srgbClr val="333333"/>
      </a:dk1>
      <a:lt1>
        <a:srgbClr val="FFFFFF"/>
      </a:lt1>
      <a:dk2>
        <a:srgbClr val="666666"/>
      </a:dk2>
      <a:lt2>
        <a:srgbClr val="808080"/>
      </a:lt2>
      <a:accent1>
        <a:srgbClr val="CCCCCC"/>
      </a:accent1>
      <a:accent2>
        <a:srgbClr val="999999"/>
      </a:accent2>
      <a:accent3>
        <a:srgbClr val="FFFFFF"/>
      </a:accent3>
      <a:accent4>
        <a:srgbClr val="2A2A2A"/>
      </a:accent4>
      <a:accent5>
        <a:srgbClr val="E2E2E2"/>
      </a:accent5>
      <a:accent6>
        <a:srgbClr val="8A8A8A"/>
      </a:accent6>
      <a:hlink>
        <a:srgbClr val="666666"/>
      </a:hlink>
      <a:folHlink>
        <a:srgbClr val="999999"/>
      </a:folHlink>
    </a:clrScheme>
    <a:fontScheme name="Blank Presentation">
      <a:majorFont>
        <a:latin typeface="Helvetica"/>
        <a:ea typeface="ＭＳ Ｐゴシック"/>
        <a:cs typeface=""/>
      </a:majorFont>
      <a:minorFont>
        <a:latin typeface="Helvetica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sng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-112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sng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-112" charset="-128"/>
          </a:defRPr>
        </a:defPPr>
      </a:lstStyle>
    </a:lnDef>
  </a:objectDefaults>
  <a:extraClrSchemeLst>
    <a:extraClrScheme>
      <a:clrScheme name="Blank 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7397</TotalTime>
  <Words>280</Words>
  <Application>Microsoft Office PowerPoint</Application>
  <PresentationFormat>On-screen Show (4:3)</PresentationFormat>
  <Paragraphs>50</Paragraphs>
  <Slides>3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Blank Presentation</vt:lpstr>
      <vt:lpstr>Document title which really could be very long indeed and needs lots of space</vt:lpstr>
      <vt:lpstr>Goal: Book a cheap flight to New York in July</vt:lpstr>
      <vt:lpstr>Task model elements</vt:lpstr>
    </vt:vector>
  </TitlesOfParts>
  <Company>Richard Caddick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cxpartner</cp:lastModifiedBy>
  <cp:revision>118</cp:revision>
  <dcterms:created xsi:type="dcterms:W3CDTF">2011-01-22T16:36:24Z</dcterms:created>
  <dcterms:modified xsi:type="dcterms:W3CDTF">2011-08-25T15:25:22Z</dcterms:modified>
</cp:coreProperties>
</file>

<file path=docProps/thumbnail.jpeg>
</file>