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55" autoAdjust="0"/>
  </p:normalViewPr>
  <p:slideViewPr>
    <p:cSldViewPr>
      <p:cViewPr>
        <p:scale>
          <a:sx n="70" d="100"/>
          <a:sy n="70" d="100"/>
        </p:scale>
        <p:origin x="-558" y="-72"/>
      </p:cViewPr>
      <p:guideLst>
        <p:guide orient="horz" pos="1026"/>
        <p:guide orient="horz" pos="2795"/>
        <p:guide orient="horz" pos="3113"/>
        <p:guide orient="horz" pos="397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14E70-82B6-43E7-AF0B-AC0A27A9DC5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28160-1DA4-42E2-8EF8-330A8546A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3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8160-1DA4-42E2-8EF8-330A8546A8D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80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8160-1DA4-42E2-8EF8-330A8546A8D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73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8160-1DA4-42E2-8EF8-330A8546A8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7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1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86" name="Rectangle 14"/>
          <p:cNvSpPr>
            <a:spLocks noChangeArrowheads="1"/>
          </p:cNvSpPr>
          <p:nvPr userDrawn="1"/>
        </p:nvSpPr>
        <p:spPr bwMode="auto"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200400"/>
            <a:ext cx="8382000" cy="1143000"/>
          </a:xfrm>
        </p:spPr>
        <p:txBody>
          <a:bodyPr anchor="t">
            <a:normAutofit/>
          </a:bodyPr>
          <a:lstStyle>
            <a:lvl1pPr algn="l">
              <a:defRPr sz="28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0"/>
            <a:ext cx="8382000" cy="1600200"/>
          </a:xfrm>
        </p:spPr>
        <p:txBody>
          <a:bodyPr/>
          <a:lstStyle>
            <a:lvl1pPr marL="0" indent="0">
              <a:buFont typeface="Times" charset="0"/>
              <a:buNone/>
              <a:defRPr sz="2000">
                <a:solidFill>
                  <a:srgbClr val="4D4D4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3088" name="Rectangle 16"/>
          <p:cNvSpPr>
            <a:spLocks noChangeArrowheads="1"/>
          </p:cNvSpPr>
          <p:nvPr userDrawn="1"/>
        </p:nvSpPr>
        <p:spPr bwMode="auto">
          <a:xfrm>
            <a:off x="381000" y="6343650"/>
            <a:ext cx="209073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charset="0"/>
              </a:rPr>
              <a:t>Richard Caddick and Steve Cable</a:t>
            </a:r>
          </a:p>
          <a:p>
            <a:pPr eaLnBrk="1" hangingPunct="1">
              <a:spcBef>
                <a:spcPct val="20000"/>
              </a:spcBef>
            </a:pPr>
            <a:r>
              <a:rPr lang="en-US" sz="1000" u="none">
                <a:solidFill>
                  <a:srgbClr val="666666"/>
                </a:solidFill>
                <a:latin typeface="Helvetica" charset="0"/>
              </a:rPr>
              <a:t>February 28th 2011</a:t>
            </a:r>
          </a:p>
        </p:txBody>
      </p:sp>
    </p:spTree>
    <p:extLst>
      <p:ext uri="{BB962C8B-B14F-4D97-AF65-F5344CB8AC3E}">
        <p14:creationId xmlns:p14="http://schemas.microsoft.com/office/powerpoint/2010/main" val="3966905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77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850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7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027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92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79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58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35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484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0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2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F9F90-7CEE-44D3-AE2A-20C614587DD1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AD2ED-B194-4CDB-9F8E-7F3B4FA7A0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80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 title which really could be very long indeed and needs lots of space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Sub-title which could also be really </a:t>
            </a:r>
            <a:r>
              <a:rPr lang="en-US" dirty="0" smtClean="0"/>
              <a:t>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64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Connector 59"/>
          <p:cNvCxnSpPr>
            <a:stCxn id="6" idx="2"/>
          </p:cNvCxnSpPr>
          <p:nvPr/>
        </p:nvCxnSpPr>
        <p:spPr>
          <a:xfrm>
            <a:off x="2444491" y="2780928"/>
            <a:ext cx="0" cy="21536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2"/>
          </p:cNvCxnSpPr>
          <p:nvPr/>
        </p:nvCxnSpPr>
        <p:spPr>
          <a:xfrm>
            <a:off x="1292363" y="4077072"/>
            <a:ext cx="0" cy="105720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5" idx="2"/>
          </p:cNvCxnSpPr>
          <p:nvPr/>
        </p:nvCxnSpPr>
        <p:spPr>
          <a:xfrm>
            <a:off x="1004331" y="2780928"/>
            <a:ext cx="0" cy="345965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362805" y="1075648"/>
            <a:ext cx="785542" cy="458233"/>
          </a:xfrm>
          <a:prstGeom prst="roundRect">
            <a:avLst>
              <a:gd name="adj" fmla="val 1083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Home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187624" y="4842975"/>
            <a:ext cx="785542" cy="458233"/>
          </a:xfrm>
          <a:prstGeom prst="roundRect">
            <a:avLst>
              <a:gd name="adj" fmla="val 1083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Casual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Elbow Connector 18"/>
          <p:cNvCxnSpPr>
            <a:stCxn id="4" idx="2"/>
            <a:endCxn id="5" idx="0"/>
          </p:cNvCxnSpPr>
          <p:nvPr/>
        </p:nvCxnSpPr>
        <p:spPr>
          <a:xfrm rot="16200000" flipH="1">
            <a:off x="485546" y="1803910"/>
            <a:ext cx="788814" cy="248755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4" idx="2"/>
            <a:endCxn id="6" idx="0"/>
          </p:cNvCxnSpPr>
          <p:nvPr/>
        </p:nvCxnSpPr>
        <p:spPr>
          <a:xfrm rot="16200000" flipH="1">
            <a:off x="1205626" y="1083830"/>
            <a:ext cx="788814" cy="1688915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4" idx="2"/>
            <a:endCxn id="7" idx="0"/>
          </p:cNvCxnSpPr>
          <p:nvPr/>
        </p:nvCxnSpPr>
        <p:spPr>
          <a:xfrm rot="16200000" flipH="1">
            <a:off x="1853698" y="435758"/>
            <a:ext cx="788814" cy="298505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4" idx="2"/>
            <a:endCxn id="61" idx="0"/>
          </p:cNvCxnSpPr>
          <p:nvPr/>
        </p:nvCxnSpPr>
        <p:spPr>
          <a:xfrm rot="16200000" flipH="1">
            <a:off x="3048483" y="-759027"/>
            <a:ext cx="782055" cy="536786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2339752" y="4842975"/>
            <a:ext cx="785542" cy="458233"/>
          </a:xfrm>
          <a:prstGeom prst="roundRect">
            <a:avLst>
              <a:gd name="adj" fmla="val 1083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Leather jackets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Straight Connector 61"/>
          <p:cNvCxnSpPr>
            <a:stCxn id="7" idx="2"/>
          </p:cNvCxnSpPr>
          <p:nvPr/>
        </p:nvCxnSpPr>
        <p:spPr>
          <a:xfrm>
            <a:off x="3740635" y="2780928"/>
            <a:ext cx="0" cy="215369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3635896" y="4842975"/>
            <a:ext cx="785542" cy="458233"/>
          </a:xfrm>
          <a:prstGeom prst="roundRect">
            <a:avLst>
              <a:gd name="adj" fmla="val 1083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Shorts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Straight Connector 66"/>
          <p:cNvCxnSpPr>
            <a:stCxn id="8" idx="2"/>
          </p:cNvCxnSpPr>
          <p:nvPr/>
        </p:nvCxnSpPr>
        <p:spPr>
          <a:xfrm>
            <a:off x="4892763" y="2780928"/>
            <a:ext cx="0" cy="16038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220072" y="836712"/>
            <a:ext cx="3672408" cy="936104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Header  links</a:t>
            </a:r>
          </a:p>
        </p:txBody>
      </p:sp>
      <p:cxnSp>
        <p:nvCxnSpPr>
          <p:cNvPr id="75" name="Elbow Connector 74"/>
          <p:cNvCxnSpPr>
            <a:stCxn id="80" idx="1"/>
            <a:endCxn id="146" idx="1"/>
          </p:cNvCxnSpPr>
          <p:nvPr/>
        </p:nvCxnSpPr>
        <p:spPr>
          <a:xfrm rot="10800000">
            <a:off x="899592" y="3154061"/>
            <a:ext cx="5112568" cy="12700"/>
          </a:xfrm>
          <a:prstGeom prst="bentConnector5">
            <a:avLst>
              <a:gd name="adj1" fmla="val 2690"/>
              <a:gd name="adj2" fmla="val -28019465"/>
              <a:gd name="adj3" fmla="val 104471"/>
            </a:avLst>
          </a:prstGeom>
          <a:ln w="3175">
            <a:solidFill>
              <a:srgbClr val="FF006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2699792" y="6453336"/>
            <a:ext cx="1374698" cy="327309"/>
          </a:xfrm>
          <a:prstGeom prst="roundRect">
            <a:avLst>
              <a:gd name="adj" fmla="val 1083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Cross link</a:t>
            </a:r>
            <a:endParaRPr lang="en-GB" sz="1000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10"/>
          <p:cNvSpPr txBox="1">
            <a:spLocks noChangeArrowheads="1"/>
          </p:cNvSpPr>
          <p:nvPr/>
        </p:nvSpPr>
        <p:spPr>
          <a:xfrm>
            <a:off x="381000" y="228600"/>
            <a:ext cx="8382000" cy="533400"/>
          </a:xfrm>
          <a:prstGeom prst="rect">
            <a:avLst/>
          </a:prstGeom>
        </p:spPr>
        <p:txBody>
          <a:bodyPr vert="horz" lIns="10800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AcmeApparel.com Sitemap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Elbow Connector 50"/>
          <p:cNvCxnSpPr>
            <a:stCxn id="4" idx="3"/>
            <a:endCxn id="73" idx="1"/>
          </p:cNvCxnSpPr>
          <p:nvPr/>
        </p:nvCxnSpPr>
        <p:spPr>
          <a:xfrm flipV="1">
            <a:off x="1148347" y="1304764"/>
            <a:ext cx="4071725" cy="1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61" idx="2"/>
          </p:cNvCxnSpPr>
          <p:nvPr/>
        </p:nvCxnSpPr>
        <p:spPr>
          <a:xfrm>
            <a:off x="6123445" y="2774169"/>
            <a:ext cx="32731" cy="216699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4" idx="2"/>
            <a:endCxn id="8" idx="0"/>
          </p:cNvCxnSpPr>
          <p:nvPr/>
        </p:nvCxnSpPr>
        <p:spPr>
          <a:xfrm rot="16200000" flipH="1">
            <a:off x="2429762" y="-140306"/>
            <a:ext cx="788814" cy="413718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" idx="2"/>
            <a:endCxn id="81" idx="0"/>
          </p:cNvCxnSpPr>
          <p:nvPr/>
        </p:nvCxnSpPr>
        <p:spPr>
          <a:xfrm rot="16200000" flipH="1">
            <a:off x="3653898" y="-1364442"/>
            <a:ext cx="788814" cy="658545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" idx="2"/>
            <a:endCxn id="82" idx="0"/>
          </p:cNvCxnSpPr>
          <p:nvPr/>
        </p:nvCxnSpPr>
        <p:spPr>
          <a:xfrm rot="16200000" flipH="1">
            <a:off x="4196715" y="-1907259"/>
            <a:ext cx="789847" cy="767212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1043608" y="1075648"/>
            <a:ext cx="288032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611560" y="2322695"/>
            <a:ext cx="936104" cy="458233"/>
            <a:chOff x="611560" y="2322695"/>
            <a:chExt cx="936104" cy="458233"/>
          </a:xfrm>
        </p:grpSpPr>
        <p:sp>
          <p:nvSpPr>
            <p:cNvPr id="5" name="Rounded Rectangle 4"/>
            <p:cNvSpPr/>
            <p:nvPr/>
          </p:nvSpPr>
          <p:spPr>
            <a:xfrm>
              <a:off x="611560" y="2322695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Shirts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259632" y="232372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02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051720" y="2322695"/>
            <a:ext cx="1008112" cy="458233"/>
            <a:chOff x="2051720" y="2322695"/>
            <a:chExt cx="1008112" cy="458233"/>
          </a:xfrm>
        </p:grpSpPr>
        <p:sp>
          <p:nvSpPr>
            <p:cNvPr id="6" name="Rounded Rectangle 5"/>
            <p:cNvSpPr/>
            <p:nvPr/>
          </p:nvSpPr>
          <p:spPr>
            <a:xfrm>
              <a:off x="2051720" y="2322695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Jacket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771800" y="232372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02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3347864" y="2322695"/>
            <a:ext cx="936104" cy="458233"/>
            <a:chOff x="3347864" y="2322695"/>
            <a:chExt cx="936104" cy="458233"/>
          </a:xfrm>
        </p:grpSpPr>
        <p:sp>
          <p:nvSpPr>
            <p:cNvPr id="7" name="Rounded Rectangle 6"/>
            <p:cNvSpPr/>
            <p:nvPr/>
          </p:nvSpPr>
          <p:spPr>
            <a:xfrm>
              <a:off x="3347864" y="2322695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Pants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995936" y="232372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02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4499992" y="2322695"/>
            <a:ext cx="1008112" cy="458233"/>
            <a:chOff x="4499992" y="2322695"/>
            <a:chExt cx="1008112" cy="458233"/>
          </a:xfrm>
        </p:grpSpPr>
        <p:sp>
          <p:nvSpPr>
            <p:cNvPr id="8" name="Rounded Rectangle 7"/>
            <p:cNvSpPr/>
            <p:nvPr/>
          </p:nvSpPr>
          <p:spPr>
            <a:xfrm>
              <a:off x="4499992" y="2322695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Shoes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220072" y="232372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02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5730674" y="2315936"/>
            <a:ext cx="1001566" cy="458233"/>
            <a:chOff x="5730674" y="2315936"/>
            <a:chExt cx="1001566" cy="458233"/>
          </a:xfrm>
        </p:grpSpPr>
        <p:sp>
          <p:nvSpPr>
            <p:cNvPr id="61" name="Rounded Rectangle 60"/>
            <p:cNvSpPr/>
            <p:nvPr/>
          </p:nvSpPr>
          <p:spPr>
            <a:xfrm>
              <a:off x="5730674" y="2315936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Summer wear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444208" y="2315936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02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6948264" y="2322695"/>
            <a:ext cx="1008112" cy="458233"/>
            <a:chOff x="6948264" y="2322695"/>
            <a:chExt cx="1008112" cy="458233"/>
          </a:xfrm>
        </p:grpSpPr>
        <p:sp>
          <p:nvSpPr>
            <p:cNvPr id="81" name="Rounded Rectangle 80"/>
            <p:cNvSpPr/>
            <p:nvPr/>
          </p:nvSpPr>
          <p:spPr>
            <a:xfrm>
              <a:off x="6948264" y="2322695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Request a catalogue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7668344" y="232372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02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034930" y="2323728"/>
            <a:ext cx="1001566" cy="458233"/>
            <a:chOff x="8034930" y="2323728"/>
            <a:chExt cx="1001566" cy="458233"/>
          </a:xfrm>
        </p:grpSpPr>
        <p:sp>
          <p:nvSpPr>
            <p:cNvPr id="82" name="Rounded Rectangle 81"/>
            <p:cNvSpPr/>
            <p:nvPr/>
          </p:nvSpPr>
          <p:spPr>
            <a:xfrm>
              <a:off x="8034930" y="2323728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Email newsletter</a:t>
              </a:r>
              <a:endParaRPr lang="en-GB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8748464" y="232372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02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99592" y="3618839"/>
            <a:ext cx="1008112" cy="458233"/>
            <a:chOff x="899592" y="3618839"/>
            <a:chExt cx="1008112" cy="458233"/>
          </a:xfrm>
        </p:grpSpPr>
        <p:sp>
          <p:nvSpPr>
            <p:cNvPr id="13" name="Rounded Rectangle 12"/>
            <p:cNvSpPr/>
            <p:nvPr/>
          </p:nvSpPr>
          <p:spPr>
            <a:xfrm>
              <a:off x="899592" y="3618839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Shirts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19672" y="3618839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899592" y="5563055"/>
            <a:ext cx="1008112" cy="458233"/>
            <a:chOff x="899592" y="5563055"/>
            <a:chExt cx="1008112" cy="458233"/>
          </a:xfrm>
        </p:grpSpPr>
        <p:sp>
          <p:nvSpPr>
            <p:cNvPr id="16" name="Rounded Rectangle 15"/>
            <p:cNvSpPr/>
            <p:nvPr/>
          </p:nvSpPr>
          <p:spPr>
            <a:xfrm>
              <a:off x="899592" y="5563055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Polo shirts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619672" y="5563055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899592" y="6093296"/>
            <a:ext cx="1008112" cy="458233"/>
            <a:chOff x="899592" y="6093296"/>
            <a:chExt cx="1008112" cy="458233"/>
          </a:xfrm>
        </p:grpSpPr>
        <p:sp>
          <p:nvSpPr>
            <p:cNvPr id="17" name="Rounded Rectangle 16"/>
            <p:cNvSpPr/>
            <p:nvPr/>
          </p:nvSpPr>
          <p:spPr>
            <a:xfrm>
              <a:off x="899592" y="6093296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Vests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619672" y="6093296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2339752" y="2924944"/>
            <a:ext cx="1008112" cy="458233"/>
            <a:chOff x="2339752" y="2924944"/>
            <a:chExt cx="1008112" cy="458233"/>
          </a:xfrm>
        </p:grpSpPr>
        <p:sp>
          <p:nvSpPr>
            <p:cNvPr id="56" name="Rounded Rectangle 55"/>
            <p:cNvSpPr/>
            <p:nvPr/>
          </p:nvSpPr>
          <p:spPr>
            <a:xfrm>
              <a:off x="2339752" y="2924944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Ski jackets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059832" y="2924944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339752" y="3618839"/>
            <a:ext cx="1008112" cy="458233"/>
            <a:chOff x="2339752" y="3618839"/>
            <a:chExt cx="1008112" cy="458233"/>
          </a:xfrm>
        </p:grpSpPr>
        <p:sp>
          <p:nvSpPr>
            <p:cNvPr id="57" name="Rounded Rectangle 56"/>
            <p:cNvSpPr/>
            <p:nvPr/>
          </p:nvSpPr>
          <p:spPr>
            <a:xfrm>
              <a:off x="2339752" y="3618839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Light jackets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059832" y="3618839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2339752" y="4221088"/>
            <a:ext cx="1008112" cy="458233"/>
            <a:chOff x="2339752" y="4221088"/>
            <a:chExt cx="1008112" cy="458233"/>
          </a:xfrm>
        </p:grpSpPr>
        <p:sp>
          <p:nvSpPr>
            <p:cNvPr id="58" name="Rounded Rectangle 57"/>
            <p:cNvSpPr/>
            <p:nvPr/>
          </p:nvSpPr>
          <p:spPr>
            <a:xfrm>
              <a:off x="2339752" y="4221088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Rain jackets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059832" y="422108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3059832" y="4842975"/>
            <a:ext cx="288032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9" name="Group 148"/>
          <p:cNvGrpSpPr/>
          <p:nvPr/>
        </p:nvGrpSpPr>
        <p:grpSpPr>
          <a:xfrm>
            <a:off x="3635896" y="2924944"/>
            <a:ext cx="936104" cy="458233"/>
            <a:chOff x="3635896" y="2924944"/>
            <a:chExt cx="936104" cy="458233"/>
          </a:xfrm>
        </p:grpSpPr>
        <p:sp>
          <p:nvSpPr>
            <p:cNvPr id="63" name="Rounded Rectangle 62"/>
            <p:cNvSpPr/>
            <p:nvPr/>
          </p:nvSpPr>
          <p:spPr>
            <a:xfrm>
              <a:off x="3635896" y="2924944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Jeans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283968" y="2924944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3635896" y="3618839"/>
            <a:ext cx="936104" cy="458233"/>
            <a:chOff x="3635896" y="3618839"/>
            <a:chExt cx="936104" cy="458233"/>
          </a:xfrm>
        </p:grpSpPr>
        <p:sp>
          <p:nvSpPr>
            <p:cNvPr id="64" name="Rounded Rectangle 63"/>
            <p:cNvSpPr/>
            <p:nvPr/>
          </p:nvSpPr>
          <p:spPr>
            <a:xfrm>
              <a:off x="3635896" y="3618839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Chinos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283968" y="3618839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3635896" y="4221088"/>
            <a:ext cx="936104" cy="458233"/>
            <a:chOff x="3635896" y="4221088"/>
            <a:chExt cx="936104" cy="458233"/>
          </a:xfrm>
        </p:grpSpPr>
        <p:sp>
          <p:nvSpPr>
            <p:cNvPr id="65" name="Rounded Rectangle 64"/>
            <p:cNvSpPr/>
            <p:nvPr/>
          </p:nvSpPr>
          <p:spPr>
            <a:xfrm>
              <a:off x="3635896" y="4221088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3 quarter lengths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4283968" y="422108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05" name="Rectangle 104"/>
          <p:cNvSpPr/>
          <p:nvPr/>
        </p:nvSpPr>
        <p:spPr>
          <a:xfrm>
            <a:off x="4283968" y="4842975"/>
            <a:ext cx="288032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4788024" y="2924944"/>
            <a:ext cx="1008112" cy="458233"/>
            <a:chOff x="4788024" y="2924944"/>
            <a:chExt cx="1008112" cy="458233"/>
          </a:xfrm>
        </p:grpSpPr>
        <p:sp>
          <p:nvSpPr>
            <p:cNvPr id="68" name="Rounded Rectangle 67"/>
            <p:cNvSpPr/>
            <p:nvPr/>
          </p:nvSpPr>
          <p:spPr>
            <a:xfrm>
              <a:off x="4788024" y="2924944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Smart shoes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508104" y="2924944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4788024" y="3618839"/>
            <a:ext cx="1008112" cy="458233"/>
            <a:chOff x="4788024" y="3618839"/>
            <a:chExt cx="1008112" cy="458233"/>
          </a:xfrm>
        </p:grpSpPr>
        <p:sp>
          <p:nvSpPr>
            <p:cNvPr id="69" name="Rounded Rectangle 68"/>
            <p:cNvSpPr/>
            <p:nvPr/>
          </p:nvSpPr>
          <p:spPr>
            <a:xfrm>
              <a:off x="4788024" y="3618839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Boots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508104" y="3618839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4788024" y="4221088"/>
            <a:ext cx="1008112" cy="458233"/>
            <a:chOff x="4788024" y="4221088"/>
            <a:chExt cx="1008112" cy="458233"/>
          </a:xfrm>
        </p:grpSpPr>
        <p:sp>
          <p:nvSpPr>
            <p:cNvPr id="70" name="Rounded Rectangle 69"/>
            <p:cNvSpPr/>
            <p:nvPr/>
          </p:nvSpPr>
          <p:spPr>
            <a:xfrm>
              <a:off x="4788024" y="4221088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 w="317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Trainers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508104" y="422108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6012160" y="2924944"/>
            <a:ext cx="1008112" cy="458233"/>
            <a:chOff x="6012160" y="2924944"/>
            <a:chExt cx="1008112" cy="458233"/>
          </a:xfrm>
        </p:grpSpPr>
        <p:sp>
          <p:nvSpPr>
            <p:cNvPr id="80" name="Rounded Rectangle 79"/>
            <p:cNvSpPr/>
            <p:nvPr/>
          </p:nvSpPr>
          <p:spPr>
            <a:xfrm>
              <a:off x="6012160" y="2924944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T-shirts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732240" y="2924944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012160" y="3618839"/>
            <a:ext cx="1008112" cy="458233"/>
            <a:chOff x="6012160" y="3618839"/>
            <a:chExt cx="1008112" cy="458233"/>
          </a:xfrm>
        </p:grpSpPr>
        <p:sp>
          <p:nvSpPr>
            <p:cNvPr id="76" name="Rounded Rectangle 75"/>
            <p:cNvSpPr/>
            <p:nvPr/>
          </p:nvSpPr>
          <p:spPr>
            <a:xfrm>
              <a:off x="6012160" y="3618839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Shorts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732240" y="3618839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6012160" y="4221088"/>
            <a:ext cx="1008112" cy="458233"/>
            <a:chOff x="6012160" y="4221088"/>
            <a:chExt cx="1008112" cy="458233"/>
          </a:xfrm>
        </p:grpSpPr>
        <p:sp>
          <p:nvSpPr>
            <p:cNvPr id="78" name="Rounded Rectangle 77"/>
            <p:cNvSpPr/>
            <p:nvPr/>
          </p:nvSpPr>
          <p:spPr>
            <a:xfrm>
              <a:off x="6012160" y="4221088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Sunglasses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732240" y="422108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6012160" y="4842975"/>
            <a:ext cx="1008112" cy="458233"/>
            <a:chOff x="6012160" y="4842975"/>
            <a:chExt cx="1008112" cy="458233"/>
          </a:xfrm>
        </p:grpSpPr>
        <p:sp>
          <p:nvSpPr>
            <p:cNvPr id="79" name="Rounded Rectangle 78"/>
            <p:cNvSpPr/>
            <p:nvPr/>
          </p:nvSpPr>
          <p:spPr>
            <a:xfrm>
              <a:off x="6012160" y="4842975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Hats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6732240" y="4842975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1196008" y="4221088"/>
            <a:ext cx="927720" cy="458233"/>
            <a:chOff x="1196008" y="4221088"/>
            <a:chExt cx="927720" cy="458233"/>
          </a:xfrm>
        </p:grpSpPr>
        <p:sp>
          <p:nvSpPr>
            <p:cNvPr id="14" name="Rounded Rectangle 13"/>
            <p:cNvSpPr/>
            <p:nvPr/>
          </p:nvSpPr>
          <p:spPr>
            <a:xfrm>
              <a:off x="1196008" y="4221088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Formal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835696" y="4221088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1835696" y="4842975"/>
            <a:ext cx="288032" cy="457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9" name="Group 118"/>
          <p:cNvGrpSpPr/>
          <p:nvPr/>
        </p:nvGrpSpPr>
        <p:grpSpPr>
          <a:xfrm>
            <a:off x="5436096" y="1190861"/>
            <a:ext cx="968835" cy="458233"/>
            <a:chOff x="5436096" y="1190861"/>
            <a:chExt cx="968835" cy="458233"/>
          </a:xfrm>
        </p:grpSpPr>
        <p:sp>
          <p:nvSpPr>
            <p:cNvPr id="9" name="Rounded Rectangle 8"/>
            <p:cNvSpPr/>
            <p:nvPr/>
          </p:nvSpPr>
          <p:spPr>
            <a:xfrm>
              <a:off x="5436096" y="1190861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Search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116899" y="1190861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04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627501" y="1190861"/>
            <a:ext cx="968835" cy="458233"/>
            <a:chOff x="6627501" y="1190861"/>
            <a:chExt cx="968835" cy="458233"/>
          </a:xfrm>
        </p:grpSpPr>
        <p:sp>
          <p:nvSpPr>
            <p:cNvPr id="10" name="Rounded Rectangle 9"/>
            <p:cNvSpPr/>
            <p:nvPr/>
          </p:nvSpPr>
          <p:spPr>
            <a:xfrm>
              <a:off x="6627501" y="1190861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Help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308304" y="1190861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05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7779629" y="1190861"/>
            <a:ext cx="968835" cy="458233"/>
            <a:chOff x="7779629" y="1190861"/>
            <a:chExt cx="968835" cy="458233"/>
          </a:xfrm>
        </p:grpSpPr>
        <p:sp>
          <p:nvSpPr>
            <p:cNvPr id="11" name="Rounded Rectangle 10"/>
            <p:cNvSpPr/>
            <p:nvPr/>
          </p:nvSpPr>
          <p:spPr>
            <a:xfrm>
              <a:off x="7779629" y="1190861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Basket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8460432" y="1190861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06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899592" y="2924944"/>
            <a:ext cx="1008112" cy="458233"/>
            <a:chOff x="899592" y="3618839"/>
            <a:chExt cx="1008112" cy="458233"/>
          </a:xfrm>
        </p:grpSpPr>
        <p:sp>
          <p:nvSpPr>
            <p:cNvPr id="146" name="Rounded Rectangle 145"/>
            <p:cNvSpPr/>
            <p:nvPr/>
          </p:nvSpPr>
          <p:spPr>
            <a:xfrm>
              <a:off x="899592" y="3618839"/>
              <a:ext cx="785542" cy="458233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T-shirts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619672" y="3618839"/>
              <a:ext cx="288032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03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852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220072" y="1628800"/>
            <a:ext cx="3672408" cy="115212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Header links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5" name="Elbow Connector 74"/>
          <p:cNvCxnSpPr/>
          <p:nvPr/>
        </p:nvCxnSpPr>
        <p:spPr>
          <a:xfrm>
            <a:off x="5220072" y="5805264"/>
            <a:ext cx="3456384" cy="432048"/>
          </a:xfrm>
          <a:prstGeom prst="bentConnector3">
            <a:avLst>
              <a:gd name="adj1" fmla="val 50000"/>
            </a:avLst>
          </a:prstGeom>
          <a:ln w="3175">
            <a:solidFill>
              <a:srgbClr val="FF006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6948264" y="6021289"/>
            <a:ext cx="1656184" cy="144016"/>
          </a:xfrm>
          <a:prstGeom prst="roundRect">
            <a:avLst>
              <a:gd name="adj" fmla="val 1083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Cross link</a:t>
            </a:r>
            <a:endParaRPr lang="en-GB" sz="1000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10"/>
          <p:cNvSpPr txBox="1">
            <a:spLocks noChangeArrowheads="1"/>
          </p:cNvSpPr>
          <p:nvPr/>
        </p:nvSpPr>
        <p:spPr>
          <a:xfrm>
            <a:off x="381000" y="228600"/>
            <a:ext cx="8382000" cy="533400"/>
          </a:xfrm>
          <a:prstGeom prst="rect">
            <a:avLst/>
          </a:prstGeom>
        </p:spPr>
        <p:txBody>
          <a:bodyPr vert="horz" lIns="10800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Sitemap elements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5004048" y="5085184"/>
            <a:ext cx="0" cy="115212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23528" y="1628800"/>
            <a:ext cx="1008112" cy="468001"/>
            <a:chOff x="323528" y="1075647"/>
            <a:chExt cx="1008112" cy="468001"/>
          </a:xfrm>
        </p:grpSpPr>
        <p:sp>
          <p:nvSpPr>
            <p:cNvPr id="4" name="Rounded Rectangle 3"/>
            <p:cNvSpPr/>
            <p:nvPr/>
          </p:nvSpPr>
          <p:spPr>
            <a:xfrm>
              <a:off x="323528" y="1075647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First </a:t>
              </a:r>
            </a:p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043608" y="1075648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3528" y="2207892"/>
            <a:ext cx="1008112" cy="469034"/>
            <a:chOff x="323528" y="1556791"/>
            <a:chExt cx="1008112" cy="469034"/>
          </a:xfrm>
        </p:grpSpPr>
        <p:sp>
          <p:nvSpPr>
            <p:cNvPr id="6" name="Rounded Rectangle 5"/>
            <p:cNvSpPr/>
            <p:nvPr/>
          </p:nvSpPr>
          <p:spPr>
            <a:xfrm>
              <a:off x="323528" y="1556791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Second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043608" y="1557825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3528" y="2788017"/>
            <a:ext cx="1008112" cy="468001"/>
            <a:chOff x="323528" y="2060847"/>
            <a:chExt cx="1008112" cy="468001"/>
          </a:xfrm>
        </p:grpSpPr>
        <p:sp>
          <p:nvSpPr>
            <p:cNvPr id="13" name="Rounded Rectangle 12"/>
            <p:cNvSpPr/>
            <p:nvPr/>
          </p:nvSpPr>
          <p:spPr>
            <a:xfrm>
              <a:off x="323528" y="2060847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Third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043608" y="2060848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3528" y="3367109"/>
            <a:ext cx="999728" cy="468001"/>
            <a:chOff x="323528" y="2564903"/>
            <a:chExt cx="999728" cy="468001"/>
          </a:xfrm>
        </p:grpSpPr>
        <p:sp>
          <p:nvSpPr>
            <p:cNvPr id="14" name="Rounded Rectangle 13"/>
            <p:cNvSpPr/>
            <p:nvPr/>
          </p:nvSpPr>
          <p:spPr>
            <a:xfrm>
              <a:off x="323528" y="2564903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Fourth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035224" y="2564904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23528" y="3946200"/>
            <a:ext cx="999728" cy="468001"/>
            <a:chOff x="323528" y="3114782"/>
            <a:chExt cx="999728" cy="468001"/>
          </a:xfrm>
        </p:grpSpPr>
        <p:sp>
          <p:nvSpPr>
            <p:cNvPr id="118" name="Rounded Rectangle 117"/>
            <p:cNvSpPr/>
            <p:nvPr/>
          </p:nvSpPr>
          <p:spPr>
            <a:xfrm>
              <a:off x="323528" y="3114782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Fourth level</a:t>
              </a:r>
              <a:endParaRPr lang="en-GB" sz="1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035224" y="3114783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1547664" y="1628800"/>
            <a:ext cx="1008112" cy="468001"/>
            <a:chOff x="323528" y="1075647"/>
            <a:chExt cx="1008112" cy="468001"/>
          </a:xfrm>
        </p:grpSpPr>
        <p:sp>
          <p:nvSpPr>
            <p:cNvPr id="131" name="Rounded Rectangle 130"/>
            <p:cNvSpPr/>
            <p:nvPr/>
          </p:nvSpPr>
          <p:spPr>
            <a:xfrm>
              <a:off x="323528" y="1075647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First </a:t>
              </a:r>
            </a:p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1043608" y="1075648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1547664" y="2207892"/>
            <a:ext cx="1008112" cy="469034"/>
            <a:chOff x="323528" y="1556791"/>
            <a:chExt cx="1008112" cy="469034"/>
          </a:xfrm>
        </p:grpSpPr>
        <p:sp>
          <p:nvSpPr>
            <p:cNvPr id="154" name="Rounded Rectangle 153"/>
            <p:cNvSpPr/>
            <p:nvPr/>
          </p:nvSpPr>
          <p:spPr>
            <a:xfrm>
              <a:off x="323528" y="1556791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Second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1043608" y="1557825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1547664" y="2788017"/>
            <a:ext cx="1008112" cy="468001"/>
            <a:chOff x="323528" y="2060847"/>
            <a:chExt cx="1008112" cy="468001"/>
          </a:xfrm>
        </p:grpSpPr>
        <p:sp>
          <p:nvSpPr>
            <p:cNvPr id="157" name="Rounded Rectangle 156"/>
            <p:cNvSpPr/>
            <p:nvPr/>
          </p:nvSpPr>
          <p:spPr>
            <a:xfrm>
              <a:off x="323528" y="2060847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Third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1043608" y="2060848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1547664" y="3367109"/>
            <a:ext cx="999728" cy="468001"/>
            <a:chOff x="323528" y="2564903"/>
            <a:chExt cx="999728" cy="468001"/>
          </a:xfrm>
        </p:grpSpPr>
        <p:sp>
          <p:nvSpPr>
            <p:cNvPr id="160" name="Rounded Rectangle 159"/>
            <p:cNvSpPr/>
            <p:nvPr/>
          </p:nvSpPr>
          <p:spPr>
            <a:xfrm>
              <a:off x="323528" y="2564903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60000"/>
                <a:lumOff val="40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Fourth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035224" y="2564904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1547664" y="3946200"/>
            <a:ext cx="999728" cy="468001"/>
            <a:chOff x="323528" y="3114782"/>
            <a:chExt cx="999728" cy="468001"/>
          </a:xfrm>
        </p:grpSpPr>
        <p:sp>
          <p:nvSpPr>
            <p:cNvPr id="163" name="Rounded Rectangle 162"/>
            <p:cNvSpPr/>
            <p:nvPr/>
          </p:nvSpPr>
          <p:spPr>
            <a:xfrm>
              <a:off x="323528" y="3114782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75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Fourth level</a:t>
              </a:r>
              <a:endParaRPr lang="en-GB" sz="1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1035224" y="3114783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771800" y="1628800"/>
            <a:ext cx="1008112" cy="468001"/>
            <a:chOff x="323528" y="1075647"/>
            <a:chExt cx="1008112" cy="468001"/>
          </a:xfrm>
        </p:grpSpPr>
        <p:sp>
          <p:nvSpPr>
            <p:cNvPr id="166" name="Rounded Rectangle 165"/>
            <p:cNvSpPr/>
            <p:nvPr/>
          </p:nvSpPr>
          <p:spPr>
            <a:xfrm>
              <a:off x="323528" y="1075647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First </a:t>
              </a:r>
            </a:p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043608" y="1075648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771800" y="2207892"/>
            <a:ext cx="1008112" cy="469034"/>
            <a:chOff x="323528" y="1556791"/>
            <a:chExt cx="1008112" cy="469034"/>
          </a:xfrm>
        </p:grpSpPr>
        <p:sp>
          <p:nvSpPr>
            <p:cNvPr id="169" name="Rounded Rectangle 168"/>
            <p:cNvSpPr/>
            <p:nvPr/>
          </p:nvSpPr>
          <p:spPr>
            <a:xfrm>
              <a:off x="323528" y="1556791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Second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1043608" y="1557825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771800" y="2788017"/>
            <a:ext cx="1008112" cy="468001"/>
            <a:chOff x="323528" y="2060847"/>
            <a:chExt cx="1008112" cy="468001"/>
          </a:xfrm>
        </p:grpSpPr>
        <p:sp>
          <p:nvSpPr>
            <p:cNvPr id="172" name="Rounded Rectangle 171"/>
            <p:cNvSpPr/>
            <p:nvPr/>
          </p:nvSpPr>
          <p:spPr>
            <a:xfrm>
              <a:off x="323528" y="2060847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Third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043608" y="2060848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771800" y="3367109"/>
            <a:ext cx="999728" cy="468001"/>
            <a:chOff x="323528" y="2564903"/>
            <a:chExt cx="999728" cy="468001"/>
          </a:xfrm>
        </p:grpSpPr>
        <p:sp>
          <p:nvSpPr>
            <p:cNvPr id="175" name="Rounded Rectangle 174"/>
            <p:cNvSpPr/>
            <p:nvPr/>
          </p:nvSpPr>
          <p:spPr>
            <a:xfrm>
              <a:off x="323528" y="2564903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60000"/>
                <a:lumOff val="40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Fourth level</a:t>
              </a:r>
              <a:endPara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1035224" y="2564904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2771800" y="3946200"/>
            <a:ext cx="999728" cy="468001"/>
            <a:chOff x="323528" y="3114782"/>
            <a:chExt cx="999728" cy="468001"/>
          </a:xfrm>
        </p:grpSpPr>
        <p:sp>
          <p:nvSpPr>
            <p:cNvPr id="178" name="Rounded Rectangle 177"/>
            <p:cNvSpPr/>
            <p:nvPr/>
          </p:nvSpPr>
          <p:spPr>
            <a:xfrm>
              <a:off x="323528" y="3114782"/>
              <a:ext cx="785542" cy="468000"/>
            </a:xfrm>
            <a:prstGeom prst="roundRect">
              <a:avLst>
                <a:gd name="adj" fmla="val 10830"/>
              </a:avLst>
            </a:prstGeom>
            <a:solidFill>
              <a:schemeClr val="tx2">
                <a:lumMod val="75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Fourth level</a:t>
              </a:r>
              <a:endParaRPr lang="en-GB" sz="1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1035224" y="3114783"/>
              <a:ext cx="288032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00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81" name="Rounded Rectangle 180"/>
          <p:cNvSpPr/>
          <p:nvPr/>
        </p:nvSpPr>
        <p:spPr>
          <a:xfrm>
            <a:off x="323528" y="1124744"/>
            <a:ext cx="1008112" cy="3959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Page labels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Rounded Rectangle 181"/>
          <p:cNvSpPr/>
          <p:nvPr/>
        </p:nvSpPr>
        <p:spPr>
          <a:xfrm>
            <a:off x="1547664" y="1124744"/>
            <a:ext cx="1008112" cy="3959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Cross links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Rounded Rectangle 182"/>
          <p:cNvSpPr/>
          <p:nvPr/>
        </p:nvSpPr>
        <p:spPr>
          <a:xfrm>
            <a:off x="2771800" y="1124744"/>
            <a:ext cx="1008112" cy="3959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Pages with missing content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Elbow Connector 54"/>
          <p:cNvCxnSpPr/>
          <p:nvPr/>
        </p:nvCxnSpPr>
        <p:spPr>
          <a:xfrm>
            <a:off x="5220072" y="5013176"/>
            <a:ext cx="3456384" cy="43204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5220072" y="1124744"/>
            <a:ext cx="3672408" cy="3959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Page group outline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5220072" y="4617184"/>
            <a:ext cx="3672408" cy="3959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Connectors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323528" y="4653136"/>
            <a:ext cx="3672408" cy="39599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Other page types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5536" y="5085184"/>
            <a:ext cx="936104" cy="936104"/>
            <a:chOff x="395536" y="5085184"/>
            <a:chExt cx="936104" cy="936104"/>
          </a:xfrm>
        </p:grpSpPr>
        <p:pic>
          <p:nvPicPr>
            <p:cNvPr id="1027" name="Picture 3" descr="F:\Function - pdf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588" y="5085184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Rounded Rectangle 71"/>
            <p:cNvSpPr/>
            <p:nvPr/>
          </p:nvSpPr>
          <p:spPr>
            <a:xfrm>
              <a:off x="395536" y="5625296"/>
              <a:ext cx="936104" cy="39599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PDF download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19672" y="5085184"/>
            <a:ext cx="936104" cy="936104"/>
            <a:chOff x="1619672" y="5085184"/>
            <a:chExt cx="936104" cy="936104"/>
          </a:xfrm>
        </p:grpSpPr>
        <p:pic>
          <p:nvPicPr>
            <p:cNvPr id="1026" name="Picture 2" descr="F:\Device - mobil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7724" y="5085184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" name="Rounded Rectangle 73"/>
            <p:cNvSpPr/>
            <p:nvPr/>
          </p:nvSpPr>
          <p:spPr>
            <a:xfrm>
              <a:off x="1619672" y="5625296"/>
              <a:ext cx="936104" cy="39599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Send text message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43808" y="5085184"/>
            <a:ext cx="936104" cy="936104"/>
            <a:chOff x="2843808" y="5085184"/>
            <a:chExt cx="936104" cy="936104"/>
          </a:xfrm>
        </p:grpSpPr>
        <p:pic>
          <p:nvPicPr>
            <p:cNvPr id="1028" name="Picture 4" descr="F:\Function - send alt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1860" y="5085184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Rounded Rectangle 75"/>
            <p:cNvSpPr/>
            <p:nvPr/>
          </p:nvSpPr>
          <p:spPr>
            <a:xfrm>
              <a:off x="2843808" y="5625296"/>
              <a:ext cx="936104" cy="395992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Send Email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Rectangle 77"/>
          <p:cNvSpPr/>
          <p:nvPr/>
        </p:nvSpPr>
        <p:spPr>
          <a:xfrm>
            <a:off x="5220072" y="3185680"/>
            <a:ext cx="3672408" cy="1224136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Logged in area</a:t>
            </a:r>
            <a:endParaRPr lang="en-GB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8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182</Words>
  <Application>Microsoft Office PowerPoint</Application>
  <PresentationFormat>On-screen Show (4:3)</PresentationFormat>
  <Paragraphs>118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Document title which really could be very long indeed and needs lots of space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cxpartner</cp:lastModifiedBy>
  <cp:revision>10</cp:revision>
  <dcterms:created xsi:type="dcterms:W3CDTF">2011-04-28T09:12:28Z</dcterms:created>
  <dcterms:modified xsi:type="dcterms:W3CDTF">2011-08-25T15:26:52Z</dcterms:modified>
</cp:coreProperties>
</file>